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49" r:id="rId3"/>
    <p:sldId id="256" r:id="rId4"/>
    <p:sldId id="257" r:id="rId5"/>
    <p:sldId id="331" r:id="rId6"/>
    <p:sldId id="347" r:id="rId7"/>
    <p:sldId id="258" r:id="rId8"/>
    <p:sldId id="313" r:id="rId9"/>
    <p:sldId id="259" r:id="rId10"/>
    <p:sldId id="262" r:id="rId11"/>
    <p:sldId id="263" r:id="rId12"/>
    <p:sldId id="264" r:id="rId13"/>
    <p:sldId id="260" r:id="rId14"/>
    <p:sldId id="261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324" r:id="rId27"/>
    <p:sldId id="293" r:id="rId28"/>
    <p:sldId id="294" r:id="rId29"/>
    <p:sldId id="325" r:id="rId30"/>
    <p:sldId id="296" r:id="rId31"/>
    <p:sldId id="276" r:id="rId32"/>
    <p:sldId id="277" r:id="rId33"/>
    <p:sldId id="278" r:id="rId34"/>
    <p:sldId id="298" r:id="rId35"/>
    <p:sldId id="299" r:id="rId36"/>
    <p:sldId id="300" r:id="rId37"/>
    <p:sldId id="301" r:id="rId38"/>
    <p:sldId id="315" r:id="rId39"/>
    <p:sldId id="302" r:id="rId40"/>
    <p:sldId id="279" r:id="rId41"/>
    <p:sldId id="316" r:id="rId42"/>
    <p:sldId id="280" r:id="rId43"/>
    <p:sldId id="332" r:id="rId44"/>
    <p:sldId id="303" r:id="rId45"/>
    <p:sldId id="317" r:id="rId46"/>
    <p:sldId id="304" r:id="rId47"/>
    <p:sldId id="305" r:id="rId48"/>
    <p:sldId id="306" r:id="rId49"/>
    <p:sldId id="333" r:id="rId50"/>
    <p:sldId id="308" r:id="rId51"/>
    <p:sldId id="326" r:id="rId52"/>
    <p:sldId id="309" r:id="rId53"/>
    <p:sldId id="310" r:id="rId54"/>
    <p:sldId id="352" r:id="rId55"/>
    <p:sldId id="354" r:id="rId56"/>
    <p:sldId id="334" r:id="rId57"/>
    <p:sldId id="327" r:id="rId58"/>
    <p:sldId id="307" r:id="rId59"/>
    <p:sldId id="328" r:id="rId60"/>
    <p:sldId id="335" r:id="rId61"/>
    <p:sldId id="311" r:id="rId62"/>
    <p:sldId id="281" r:id="rId63"/>
    <p:sldId id="344" r:id="rId64"/>
    <p:sldId id="345" r:id="rId65"/>
    <p:sldId id="346" r:id="rId66"/>
    <p:sldId id="337" r:id="rId67"/>
    <p:sldId id="339" r:id="rId68"/>
    <p:sldId id="340" r:id="rId69"/>
    <p:sldId id="341" r:id="rId70"/>
    <p:sldId id="342" r:id="rId71"/>
    <p:sldId id="343" r:id="rId72"/>
    <p:sldId id="336" r:id="rId73"/>
    <p:sldId id="314" r:id="rId74"/>
    <p:sldId id="329" r:id="rId75"/>
    <p:sldId id="330" r:id="rId76"/>
    <p:sldId id="283" r:id="rId77"/>
    <p:sldId id="284" r:id="rId78"/>
    <p:sldId id="285" r:id="rId79"/>
    <p:sldId id="286" r:id="rId80"/>
    <p:sldId id="287" r:id="rId81"/>
    <p:sldId id="288" r:id="rId82"/>
    <p:sldId id="289" r:id="rId83"/>
    <p:sldId id="290" r:id="rId84"/>
    <p:sldId id="291" r:id="rId85"/>
    <p:sldId id="292" r:id="rId86"/>
    <p:sldId id="350" r:id="rId87"/>
    <p:sldId id="351" r:id="rId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56"/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756" y="1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DC3A9-3CC3-207A-AB13-D28C9B276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77BD9-FDA4-D3FB-B695-8F4D46A53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03C16-3AF3-8C10-C58E-8037BA36A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B44C0-8B28-AC59-2371-801839F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93812-17FF-8891-D2DD-0A2EB1B3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8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C3C8A-2AB6-79E1-A9DA-AA3A4C9E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EDB9F-00B1-52CB-AB53-F74E60FE5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D37DD-83B6-9C83-5BF9-ECD453F1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F55F-7826-AB46-002D-95161DDF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F3A8C-00C7-78B2-9482-8AE7740C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9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0112F-6D45-7963-2970-A888063E8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12D74-3D36-95B0-7051-9F64AAA90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31C2D-2096-FB5A-11C3-6BF61E80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B74AF-34C0-AE48-1BE1-79507EE7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DE82B-8508-0266-5377-9ED383E5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9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A712C-3146-6BA6-A6AC-B2607172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81815-F51C-6198-8361-3B9D05958D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09A05-7389-F42D-F9E5-61A79E37F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DB9525-22D2-FA99-C74F-324BD7B7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6CB00-B40C-3D7C-AC3A-ECA1DFD6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6E438-16A0-4D93-DDA3-F936B481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4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FFA7F-8A04-7938-8935-F52923E1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7B32C-BDEF-985D-4F56-012C0B4EE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EFFD6-BD6E-5164-1C6F-7E80FFBDE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C93115-149B-3DA9-A324-7A4332A5E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477E9-C008-E560-AD06-9343E73B55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B24B78-C157-65A4-9DCD-2F5F9D4A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4BB84-F21A-E386-D87F-84131300A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F195AE-E5BA-F730-AFA0-9FDB26BBB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8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9A74-277B-5B8F-A7C5-E4C5C8E7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F41E8-F3BB-81EE-B401-81B8BABB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8D2FA-B36C-36EB-A12D-26651D7D5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B9B9C-3E00-0802-F0B9-6FE3AFE6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5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08CED5-9146-0021-53F4-93AEAA411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21182-373A-F3D2-D461-8394B8BD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46E2E-1988-2582-3F01-E4D87003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3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BD322-E042-183E-D642-3DB0F64FE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BFC2-CF83-3DFD-5891-F8FAEB297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EC942-EC0B-3404-790C-1C39675DF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2EC1D-1060-E720-7544-61A75ABE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DA223-0EF0-5035-389F-58C871C0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5F8882-1C51-F086-7D94-A00D1C61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7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57BF-1F2D-8BB9-EA8B-CF19E726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2D20F-3761-9B64-2DD8-AA9D4FA82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2D38A-A9D2-B35E-C69A-F264C2BA1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CF891-44E7-149D-F785-6F1B7229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8D0B2-7B38-48FB-2E5B-C8C821585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B9788-3C76-AAE7-6F78-E40877B7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125BC-7835-1CD4-1B12-9373AC6A4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8EC0E-35E7-F25B-3F1B-DEA11C338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F9132-945C-C250-4517-FF34FE26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6AF74-EABE-7353-9E26-6DB77597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01509-E44A-F83E-E2AE-F8B62640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E356B-9562-E3AA-DB25-D4AF6271A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AF0C4-92F2-5433-C144-E9B09B2D0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B0783-7DEE-74B2-B62B-BF7D7C5D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BB4BB-1E44-91C2-2780-8039E54C1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E99A-35C0-935D-8E7B-55692748A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77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2E157-303D-4FBC-8DF9-2043D6725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38B11-870A-40BD-84DD-20348C081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4699F-453F-4585-B698-BC9CD7DEC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58E64-0081-4D4D-B9FB-32F6EEE58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414BA-F897-472B-AF97-F42A4E0D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1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8D36-2356-47E3-8DEB-19CE619E9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697A8-AA54-4E73-B5F5-1EC64264D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143FD-D989-4E9D-AA5B-3514EFF3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67DD4-5042-4893-8880-6247B87D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0B97F-5161-4B57-B60F-3DB4FC6F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7949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5478-E8BB-45A7-A4B9-8B423768F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A5A81-5ACE-4309-92EF-D3058ABEA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FA882-6588-447F-81F8-0F897DE63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287A7-CE50-4E0E-95B8-1918DF4B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FADC3-B4E6-45FA-8C8F-6FF59F80F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122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2815-6FA1-4C1A-BCDA-8F55ED3CA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B6357-4865-4961-8B0C-5DCAAB957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4F560-BD76-4DB5-A94F-5CBEAB9D4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83860-B567-4517-97A3-BF71B217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ADB5D-C86D-4E1E-9C2A-2844E3AAA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0FE0B-56FC-4210-9A1D-6A1586E3F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119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B25F3-8BCC-43BC-BD85-47251D0D3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2CC92-EA01-435E-B09B-D27FCC5A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46CB5-0038-4518-8D27-019D3387F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768455-604E-4734-8F48-5ED12B5B3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5A7CAF-B6D5-4D87-8EE1-C95A2AF9E4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35CCE8-1A5E-43C3-B9A2-20B376142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DEED45-3CF4-42B1-AB82-6F20684B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E1A15F-E283-4A21-9815-A4F02656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2031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062E5-7A4E-405C-B882-E6CF9960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676DB-F332-444A-A2A6-5E4B2DB1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C6799-4886-4090-9C30-576B52E79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CC80B-FCB1-4E8B-90C4-7B7E4145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5908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7C787B-1C92-43FD-840C-5BD0D74B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F8942-B602-4CE4-8E4B-0ED6932A4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8BAF4-F049-4D55-806C-CA276988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5152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B714D-C44B-4A96-A1B8-CBB70F9CB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C730A-548E-45AE-8DB4-F071907D4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6278D-F27A-446F-AEAB-472B0F751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DE949-F8CE-40CD-A278-8449261D6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B0C2A-3362-4A90-A30B-6FADD18DF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C42FC-EE85-489C-8C6C-129154DD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814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37F6-4B8E-480A-ACC0-2EFAE9DB8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F75B86-266D-4E62-9D9C-C27822926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A297F-77AD-4095-9116-6971736F2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E0BFB-45E6-4399-8D99-D86329B0F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8838F-A0C0-42EA-BF4A-5DD1E61E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89502-AB71-41CB-870A-25920677F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580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350B-F7F1-42C8-8A9B-0092ECA11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E1C686-08B2-4A15-95BB-4760FD491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6F82E-0E49-4600-A015-4873A4EBE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A0089-3068-4621-A449-B25C65E1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6ECFD-6387-4F9C-A7DA-F8B2E0EAA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32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7A9C17-CC35-4191-B48D-63B026ED91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1B378E-CB0E-4012-A79A-66B47238F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A2003-727A-4110-9DEA-CEE01F32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1756B-9471-4AA5-8C00-B3A5CDD8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131C9-FAA0-4264-A947-631C6B9A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891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014D6-02AC-526B-6A88-D008862BB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97965-F677-63A4-0F42-1311D031C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43D6F-4747-D217-A96F-83F61832E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212DDD-A2F8-F748-8E1B-F587FD4A1FB7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3A046-AA17-AC27-E83B-D4CAD9F53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E92B4-9D47-F587-556D-C44B11816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2EE63A-1097-294A-B698-1550C10477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63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55E6EF-AAE2-4B21-8BFA-E784D86D7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684E6-8D95-4BB6-9368-B5AFD5627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DED7F-7A94-4D5A-BD36-716ABF7796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C376-B680-479E-9BB6-32A7CC915C18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16189-79B1-453E-B373-935C98717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6DCB0-E7DC-4371-8B07-AE5FF324C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DC248-BB67-4FD6-81A4-C8C6B0CF84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46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3974-77D2-4ED5-9BA5-CEE5740DFF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44725-EBB1-4ACB-A171-B76B677C4C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0B4817-1064-4A4B-857B-D26299E43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57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96893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5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5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BB7E-703D-B705-54C2-00ED507E9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99DBC9-DB30-1270-A79B-EBC312808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367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3868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397E-E936-71D8-86F7-89E3E8EEC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F9C25A-3FA5-BB3C-FDD8-380CE6D53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8674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7ED45-3375-64EB-9DD0-F4DECA693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96A5FE-FEEE-3AE6-3BF4-595770E7C2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1600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D5A7A-4CD6-DBB4-8201-83999064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B9DCA4-CCF4-32AE-0B8C-0545AEE3E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473" y="0"/>
            <a:ext cx="12191053" cy="6858000"/>
          </a:xfrm>
        </p:spPr>
      </p:pic>
    </p:spTree>
    <p:extLst>
      <p:ext uri="{BB962C8B-B14F-4D97-AF65-F5344CB8AC3E}">
        <p14:creationId xmlns:p14="http://schemas.microsoft.com/office/powerpoint/2010/main" val="297616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20EF-273F-BB17-A91E-80C90E4D0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A1ACFB-E7C9-27DB-F967-CEB53290D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5262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AF6E6-0A8A-44AD-5452-660093F4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48E878-922A-3E63-86C3-91BEFE4D7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2326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8DA0-1519-9451-21CF-BC291C98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50FD39-C4C1-DE18-FF64-66D33F387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6659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0EE80-0396-4D6E-25D9-D3699AF29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CC4FBA-0945-0427-1CA4-B339818349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008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0DF1-C26C-A6F4-561A-38FCA4B8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BCFEDF-85C0-D6C2-C82A-CE2BFBC046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4382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CE0C-3898-32DF-E9BE-5DAF02FB5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15A184-5485-47AD-714B-1FA8F2038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8389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EC5E3-3186-4679-05F8-B7D9DA35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3820A4-C7E5-3047-1C5A-077436E8A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43943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FDA6E-CD11-F256-B4A5-AD9AF6C38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B3D4A0-F2CA-0704-E770-E78773D11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67550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33FF-AAF4-111F-F733-830255280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60DCEA1-5839-1017-90CD-B5BA649BF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63561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5EFC-D9E5-50E8-6770-63797169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28DC1F-2272-EC48-E532-0591587AF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41805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BD253-B625-D7BE-A0AA-C6066C81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441816-9C89-254F-4FCD-B6774B3A0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-1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540689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EE18-B81F-92B1-5D8B-12240A32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36F42F-100C-A8B7-A4B3-EAACB7A34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0423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11BB-6D22-554E-71D7-5638CB315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B31236-5157-2CE7-FC7B-1635C2D2E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94398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F122C-D3F9-89FF-9C17-C3DD24B59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13A71D-9D03-884D-2B81-6E09EB335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65329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778F1-9CE0-F87E-320A-3F307F7A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8F4986-A8CE-8EA7-57BF-FBB5A2F30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79462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58402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451096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B13D-2881-75F0-6326-5EB7B6CF5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1666FC-5C50-6950-8342-E0242FB23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80924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21107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5D661-6170-EAD0-CB63-3C60EBD57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5B38F9-8456-B1CE-9CB7-7E998786D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60344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ECA78-4E82-6DA1-DB9F-8B52AA20A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86BA52-EF4D-4BE9-0533-14FAE961E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9808970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767E-1324-F545-03E7-432619A6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024800-D70D-44AA-2DE7-ECA124D20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53421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961809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87858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903671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0DA812-B462-8AAA-AB26-C57CE798F5F8}"/>
              </a:ext>
            </a:extLst>
          </p:cNvPr>
          <p:cNvSpPr txBox="1"/>
          <p:nvPr/>
        </p:nvSpPr>
        <p:spPr>
          <a:xfrm>
            <a:off x="5183973" y="251445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57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1AA12-CE11-0956-C490-B96A742FD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B8C8A4-66D7-8EE4-985E-4A4C07B62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42500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31071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00554-A689-A0B8-2DC3-57E9C7F7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213CDF-114A-B7E6-16B7-D895FA7C2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68678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31DC-9363-C018-D211-057E4A61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0D8004-C855-87FB-4C44-EFF42A492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45385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0A7D0-E683-075A-3EB8-E1F5B995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6C1F35-A7A6-59FB-B27F-80BFC536D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599462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023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008100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6384-1AF1-A357-C6A8-AB39F37D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69948E-DA76-7190-B380-7F503BD3F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962001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21129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20311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47418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59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043153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1FB47-FC23-EAC3-7CC1-87D2A08D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9C04AB-5AB7-7002-A28F-479E16B6C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450780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94419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154539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09600"/>
          </a:xfrm>
          <a:prstGeom prst="rect">
            <a:avLst/>
          </a:prstGeom>
          <a:solidFill>
            <a:srgbClr val="5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" y="825117"/>
            <a:ext cx="12223539" cy="58709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34494"/>
            <a:ext cx="12193057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750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09600"/>
          </a:xfrm>
          <a:prstGeom prst="rect">
            <a:avLst/>
          </a:prstGeom>
          <a:solidFill>
            <a:srgbClr val="5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88" y="838200"/>
            <a:ext cx="11900423" cy="5883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" y="-112676"/>
            <a:ext cx="12193057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422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487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D467F-3DD5-2AC2-7379-C74290643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EB3397-BBB9-BC42-C406-78337FFF6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075309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037625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1739C-2456-A816-0790-052358646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3582BF-7B88-EBF1-88B3-E6BCEA575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108056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498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45140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E227D-4637-D2C8-EBA6-5A271629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1E82B0-9E24-85CC-EFE7-1D631ECAD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20829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13567"/>
            <a:ext cx="12190240" cy="683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073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13567"/>
            <a:ext cx="12190240" cy="683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998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13567"/>
            <a:ext cx="12190240" cy="683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71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6A37E-C750-8C0A-7525-31BB2C2B9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F8CA31-6249-9C19-6DC8-39ED95BE0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19352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790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917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311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086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495"/>
            <a:ext cx="12190240" cy="6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524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4560-D0ED-3D14-4B92-38B44C6E4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9DDDF-7E9E-4914-669D-9E523DE9D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AC7C-E886-99E8-88DA-FDDFDE3B6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3567"/>
            <a:ext cx="12190240" cy="683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388423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2B6E-41B2-56D9-DCDD-EDBCB640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55B7E0-C6D4-E7FF-AAAA-87849AA97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413371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C6CD-F177-1ACF-9CC1-A8BAE834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916B20-71F7-BA80-177D-BD0BC1CD2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759555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99AD7-7E3C-A220-9939-1BE2F53A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2D39CE-E53F-2D4B-4296-400BFB607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519060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CA7D8-8FBA-2D3B-B8DD-1FD00EC46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1AD941-6922-2C7B-02E4-605232217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950518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13E2-7D68-E060-F43E-DEADFD16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9B241A-87E6-EBDE-6B77-90C9B9D79F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7075695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CEE61-294D-AD09-EBF9-E0C9419B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9DF925-7BE4-D73C-E9D1-93A65399F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050991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D3771-60D0-1259-EDEA-A2FEC7BC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C96D5C-C6CD-374F-FE6D-5F002220E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280651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1572-B1F7-1413-BDD7-A0B138AB7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4B4EF4-3CE0-16F3-A4AC-CF89EA1E9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561864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7EDE-EAF2-0D4F-69DB-3970A29FD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BC04F0-AC29-DAC6-788E-358495CDB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649919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042D-5A6A-6F08-FD5E-D8B7EDFA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413E09-FC02-6D34-D923-20CCC6079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794868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D6F8-86E0-5870-63D9-05A52F1D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6ACD39-7DCC-8EAA-7723-6DD745695B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583765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EEE77-9683-5FDC-EB62-53C021E2D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452872-052E-058F-D828-832053989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541722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499A7-AE92-4D1E-B517-82CA7C60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6C15B-D4B0-4EBC-9732-418732785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1CD30-6AC3-412E-81FB-B59D104CE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094" y="190500"/>
            <a:ext cx="8405813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204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95274A-88EE-4991-B90F-8E5A857B7FF3}"/>
              </a:ext>
            </a:extLst>
          </p:cNvPr>
          <p:cNvSpPr/>
          <p:nvPr/>
        </p:nvSpPr>
        <p:spPr>
          <a:xfrm>
            <a:off x="152400" y="304800"/>
            <a:ext cx="122682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err="1"/>
              <a:t>அனபு</a:t>
            </a:r>
            <a:r>
              <a:rPr lang="en-IN" dirty="0"/>
              <a:t> </a:t>
            </a:r>
            <a:r>
              <a:rPr lang="en-IN" dirty="0" err="1"/>
              <a:t>மற்று</a:t>
            </a:r>
            <a:r>
              <a:rPr lang="en-IN" dirty="0"/>
              <a:t> </a:t>
            </a:r>
            <a:r>
              <a:rPr lang="en-IN" dirty="0" err="1"/>
              <a:t>பராமா</a:t>
            </a:r>
            <a:r>
              <a:rPr lang="en-IN" dirty="0"/>
              <a:t> </a:t>
            </a:r>
          </a:p>
          <a:p>
            <a:r>
              <a:rPr lang="en-IN" dirty="0" err="1"/>
              <a:t>மதான</a:t>
            </a:r>
            <a:r>
              <a:rPr lang="en-IN" dirty="0"/>
              <a:t> </a:t>
            </a:r>
            <a:r>
              <a:rPr lang="en-IN" dirty="0" err="1"/>
              <a:t>நமது</a:t>
            </a:r>
            <a:r>
              <a:rPr lang="en-IN" dirty="0"/>
              <a:t> </a:t>
            </a:r>
            <a:r>
              <a:rPr lang="en-IN" dirty="0" err="1"/>
              <a:t>முழுமையான</a:t>
            </a:r>
            <a:r>
              <a:rPr lang="en-IN" dirty="0"/>
              <a:t> </a:t>
            </a:r>
            <a:r>
              <a:rPr lang="en-IN" dirty="0" err="1"/>
              <a:t>நம்பிக்கையினாலும்</a:t>
            </a:r>
            <a:r>
              <a:rPr lang="en-IN" dirty="0"/>
              <a:t>, </a:t>
            </a:r>
            <a:r>
              <a:rPr lang="en-IN" dirty="0" err="1"/>
              <a:t>வி</a:t>
            </a:r>
            <a:r>
              <a:rPr lang="en-IN" dirty="0"/>
              <a:t> </a:t>
            </a:r>
          </a:p>
          <a:p>
            <a:r>
              <a:rPr lang="en-IN" dirty="0"/>
              <a:t>த </a:t>
            </a:r>
          </a:p>
          <a:p>
            <a:r>
              <a:rPr lang="en-IN" dirty="0" err="1"/>
              <a:t>ஏவப்படுகின்றது</a:t>
            </a:r>
            <a:r>
              <a:rPr lang="en-IN" dirty="0"/>
              <a:t> </a:t>
            </a:r>
            <a:r>
              <a:rPr lang="en-IN" dirty="0" err="1"/>
              <a:t>என்றும்</a:t>
            </a:r>
            <a:r>
              <a:rPr lang="en-IN" dirty="0"/>
              <a:t>, </a:t>
            </a:r>
            <a:r>
              <a:rPr lang="en-IN" dirty="0" err="1"/>
              <a:t>இன்னுமாக</a:t>
            </a:r>
            <a:r>
              <a:rPr lang="en-IN" dirty="0"/>
              <a:t> </a:t>
            </a:r>
            <a:r>
              <a:rPr lang="en-IN" dirty="0" err="1"/>
              <a:t>நாம்</a:t>
            </a:r>
            <a:r>
              <a:rPr lang="en-IN" dirty="0"/>
              <a:t> </a:t>
            </a:r>
            <a:r>
              <a:rPr lang="en-IN" dirty="0" err="1"/>
              <a:t>நமக்குச்</a:t>
            </a:r>
            <a:r>
              <a:rPr lang="en-IN" dirty="0"/>
              <a:t> </a:t>
            </a:r>
            <a:r>
              <a:rPr lang="en-IN" dirty="0" err="1"/>
              <a:t>செய்துகொள்பவைகளைக்</a:t>
            </a:r>
            <a:r>
              <a:rPr lang="en-IN" dirty="0"/>
              <a:t> </a:t>
            </a:r>
            <a:r>
              <a:rPr lang="en-IN" dirty="0" err="1"/>
              <a:t>காட்டிலும்</a:t>
            </a:r>
            <a:r>
              <a:rPr lang="en-IN" dirty="0"/>
              <a:t> </a:t>
            </a:r>
            <a:r>
              <a:rPr lang="en-IN" dirty="0" err="1"/>
              <a:t>அதிகமாய்</a:t>
            </a:r>
            <a:r>
              <a:rPr lang="en-IN" dirty="0"/>
              <a:t> </a:t>
            </a:r>
            <a:r>
              <a:rPr lang="en-IN" dirty="0" err="1"/>
              <a:t>நமக்குச்</a:t>
            </a:r>
            <a:r>
              <a:rPr lang="en-IN" dirty="0"/>
              <a:t> </a:t>
            </a:r>
            <a:r>
              <a:rPr lang="en-IN" dirty="0" err="1"/>
              <a:t>செய்திடும்</a:t>
            </a:r>
            <a:r>
              <a:rPr lang="en-IN" dirty="0"/>
              <a:t> </a:t>
            </a:r>
            <a:r>
              <a:rPr lang="en-IN" dirty="0" err="1"/>
              <a:t>அவரது</a:t>
            </a:r>
            <a:r>
              <a:rPr lang="en-IN" dirty="0"/>
              <a:t> </a:t>
            </a:r>
            <a:r>
              <a:rPr lang="en-IN" dirty="0" err="1"/>
              <a:t>மேலான</a:t>
            </a:r>
            <a:r>
              <a:rPr lang="en-IN" dirty="0"/>
              <a:t> </a:t>
            </a:r>
            <a:r>
              <a:rPr lang="en-IN" dirty="0" err="1"/>
              <a:t>ஞானத்தின்</a:t>
            </a:r>
            <a:r>
              <a:rPr lang="en-IN" dirty="0"/>
              <a:t> </a:t>
            </a:r>
            <a:r>
              <a:rPr lang="en-IN" dirty="0" err="1"/>
              <a:t>மீதான</a:t>
            </a:r>
            <a:r>
              <a:rPr lang="en-IN" dirty="0"/>
              <a:t> </a:t>
            </a:r>
            <a:r>
              <a:rPr lang="en-IN" dirty="0" err="1"/>
              <a:t>நமது</a:t>
            </a:r>
            <a:r>
              <a:rPr lang="en-IN" dirty="0"/>
              <a:t> </a:t>
            </a:r>
            <a:r>
              <a:rPr lang="en-IN" dirty="0" err="1"/>
              <a:t>முழுமையான</a:t>
            </a:r>
            <a:r>
              <a:rPr lang="en-IN" dirty="0"/>
              <a:t> </a:t>
            </a:r>
            <a:r>
              <a:rPr lang="en-IN" dirty="0" err="1"/>
              <a:t>நம்பிக்கையினாலும்</a:t>
            </a:r>
            <a:r>
              <a:rPr lang="en-IN" dirty="0"/>
              <a:t>, </a:t>
            </a:r>
            <a:r>
              <a:rPr lang="en-IN" dirty="0" err="1"/>
              <a:t>விசுவாசத்தினாலும்</a:t>
            </a:r>
            <a:r>
              <a:rPr lang="en-IN" dirty="0"/>
              <a:t> </a:t>
            </a:r>
            <a:r>
              <a:rPr lang="en-IN" dirty="0" err="1"/>
              <a:t>ஏவப்படுகின்றது</a:t>
            </a:r>
            <a:r>
              <a:rPr lang="en-IN" dirty="0"/>
              <a:t> </a:t>
            </a:r>
            <a:r>
              <a:rPr lang="en-IN" dirty="0" err="1"/>
              <a:t>என்றும்</a:t>
            </a:r>
            <a:r>
              <a:rPr lang="en-IN" dirty="0"/>
              <a:t> </a:t>
            </a:r>
            <a:r>
              <a:rPr lang="en-IN" dirty="0" err="1"/>
              <a:t>நாம்</a:t>
            </a:r>
            <a:r>
              <a:rPr lang="en-IN" dirty="0"/>
              <a:t> </a:t>
            </a:r>
            <a:r>
              <a:rPr lang="en-IN" dirty="0" err="1"/>
              <a:t>காண்கின்றோம்</a:t>
            </a:r>
            <a:r>
              <a:rPr lang="en-IN" dirty="0"/>
              <a:t>. </a:t>
            </a:r>
            <a:r>
              <a:rPr lang="en-IN" dirty="0" err="1"/>
              <a:t>இந்த</a:t>
            </a:r>
            <a:r>
              <a:rPr lang="en-IN" dirty="0"/>
              <a:t> </a:t>
            </a:r>
            <a:r>
              <a:rPr lang="en-IN" dirty="0" err="1"/>
              <a:t>ஒரு</a:t>
            </a:r>
            <a:r>
              <a:rPr lang="en-IN" dirty="0"/>
              <a:t> </a:t>
            </a:r>
            <a:r>
              <a:rPr lang="en-IN" dirty="0" err="1"/>
              <a:t>மனோநிலையினையே</a:t>
            </a:r>
            <a:r>
              <a:rPr lang="en-IN" dirty="0"/>
              <a:t> </a:t>
            </a:r>
            <a:r>
              <a:rPr lang="en-IN" dirty="0" err="1"/>
              <a:t>கிறிஸ்துவின்பால்</a:t>
            </a:r>
            <a:r>
              <a:rPr lang="en-IN" dirty="0"/>
              <a:t> </a:t>
            </a:r>
            <a:r>
              <a:rPr lang="en-IN" dirty="0" err="1"/>
              <a:t>அப்போஸ்தலன்</a:t>
            </a:r>
            <a:r>
              <a:rPr lang="en-IN" dirty="0"/>
              <a:t> </a:t>
            </a:r>
            <a:r>
              <a:rPr lang="en-IN" dirty="0" err="1"/>
              <a:t>பூரணமாய்க்</a:t>
            </a:r>
            <a:r>
              <a:rPr lang="en-IN" dirty="0"/>
              <a:t> </a:t>
            </a:r>
            <a:r>
              <a:rPr lang="en-IN" dirty="0" err="1"/>
              <a:t>கொண்டவராக</a:t>
            </a:r>
            <a:r>
              <a:rPr lang="en-IN" dirty="0"/>
              <a:t>, </a:t>
            </a:r>
            <a:r>
              <a:rPr lang="en-IN" dirty="0" err="1"/>
              <a:t>ஒவ்வொரு</a:t>
            </a:r>
            <a:r>
              <a:rPr lang="en-IN" dirty="0"/>
              <a:t> </a:t>
            </a:r>
            <a:r>
              <a:rPr lang="en-IN" dirty="0" err="1"/>
              <a:t>சிந்தையையும்</a:t>
            </a:r>
            <a:r>
              <a:rPr lang="en-IN" dirty="0"/>
              <a:t> </a:t>
            </a:r>
            <a:r>
              <a:rPr lang="en-IN" dirty="0" err="1"/>
              <a:t>கிறிஸ்துவுக்குக்</a:t>
            </a:r>
            <a:r>
              <a:rPr lang="en-IN" dirty="0"/>
              <a:t> </a:t>
            </a:r>
            <a:r>
              <a:rPr lang="en-IN" dirty="0" err="1"/>
              <a:t>கீழ்ப்படுத்துவதற்கே</a:t>
            </a:r>
            <a:r>
              <a:rPr lang="en-IN" dirty="0"/>
              <a:t> </a:t>
            </a:r>
            <a:r>
              <a:rPr lang="en-IN" dirty="0" err="1"/>
              <a:t>தன்</a:t>
            </a:r>
            <a:r>
              <a:rPr lang="en-IN" dirty="0"/>
              <a:t> </a:t>
            </a:r>
            <a:r>
              <a:rPr lang="en-IN" dirty="0" err="1"/>
              <a:t>பிரயாசம்</a:t>
            </a:r>
            <a:r>
              <a:rPr lang="en-IN" dirty="0"/>
              <a:t> </a:t>
            </a:r>
            <a:r>
              <a:rPr lang="en-IN" dirty="0" err="1"/>
              <a:t>காணப்பட்டதாகக்</a:t>
            </a:r>
            <a:r>
              <a:rPr lang="en-IN" dirty="0"/>
              <a:t> </a:t>
            </a:r>
            <a:r>
              <a:rPr lang="en-IN" dirty="0" err="1"/>
              <a:t>கூறுகின்றார்</a:t>
            </a:r>
            <a:r>
              <a:rPr lang="en-IN" dirty="0"/>
              <a:t> (2 </a:t>
            </a:r>
            <a:r>
              <a:rPr lang="en-IN" dirty="0" err="1"/>
              <a:t>கொரிந்தியர்</a:t>
            </a:r>
            <a:r>
              <a:rPr lang="en-IN" dirty="0"/>
              <a:t> 10:5). </a:t>
            </a:r>
            <a:r>
              <a:rPr lang="en-IN" dirty="0" err="1"/>
              <a:t>இத்தகைய</a:t>
            </a:r>
            <a:r>
              <a:rPr lang="en-IN" dirty="0"/>
              <a:t> </a:t>
            </a:r>
            <a:r>
              <a:rPr lang="en-IN" dirty="0" err="1"/>
              <a:t>மனோநிலையினை</a:t>
            </a:r>
            <a:r>
              <a:rPr lang="en-IN" dirty="0"/>
              <a:t> </a:t>
            </a:r>
            <a:r>
              <a:rPr lang="en-IN" dirty="0" err="1"/>
              <a:t>மனைவியானவள்</a:t>
            </a:r>
            <a:r>
              <a:rPr lang="en-IN" dirty="0"/>
              <a:t>, </a:t>
            </a:r>
            <a:r>
              <a:rPr lang="en-IN" dirty="0" err="1"/>
              <a:t>அவளது</a:t>
            </a:r>
            <a:r>
              <a:rPr lang="en-IN" dirty="0"/>
              <a:t> </a:t>
            </a:r>
            <a:r>
              <a:rPr lang="en-IN" dirty="0" err="1"/>
              <a:t>பூலோக</a:t>
            </a:r>
            <a:r>
              <a:rPr lang="en-IN" dirty="0"/>
              <a:t> </a:t>
            </a:r>
            <a:r>
              <a:rPr lang="en-IN" dirty="0" err="1"/>
              <a:t>தலைவனிடத்தில்</a:t>
            </a:r>
            <a:r>
              <a:rPr lang="en-IN" dirty="0"/>
              <a:t> </a:t>
            </a:r>
            <a:r>
              <a:rPr lang="en-IN" dirty="0" err="1"/>
              <a:t>பெற்றிருப்பது</a:t>
            </a:r>
            <a:r>
              <a:rPr lang="en-IN" dirty="0"/>
              <a:t> </a:t>
            </a:r>
            <a:r>
              <a:rPr lang="en-IN" dirty="0" err="1"/>
              <a:t>என்பது</a:t>
            </a:r>
            <a:r>
              <a:rPr lang="en-IN" dirty="0"/>
              <a:t> </a:t>
            </a:r>
            <a:r>
              <a:rPr lang="en-IN" dirty="0" err="1"/>
              <a:t>எப்போதும்</a:t>
            </a:r>
            <a:r>
              <a:rPr lang="en-IN" dirty="0"/>
              <a:t> </a:t>
            </a:r>
            <a:r>
              <a:rPr lang="en-IN" dirty="0" err="1"/>
              <a:t>கூடாத</a:t>
            </a:r>
            <a:r>
              <a:rPr lang="en-IN" dirty="0"/>
              <a:t> </a:t>
            </a:r>
            <a:r>
              <a:rPr lang="en-IN" dirty="0" err="1"/>
              <a:t>காரியம்</a:t>
            </a:r>
            <a:r>
              <a:rPr lang="en-IN" dirty="0"/>
              <a:t> </a:t>
            </a:r>
            <a:r>
              <a:rPr lang="en-IN" dirty="0" err="1"/>
              <a:t>என்பதை</a:t>
            </a:r>
            <a:r>
              <a:rPr lang="en-IN" dirty="0"/>
              <a:t> </a:t>
            </a:r>
            <a:r>
              <a:rPr lang="en-IN" dirty="0" err="1"/>
              <a:t>அப்போஸ்தலன்</a:t>
            </a:r>
            <a:r>
              <a:rPr lang="en-IN" dirty="0"/>
              <a:t> </a:t>
            </a:r>
            <a:r>
              <a:rPr lang="en-IN" dirty="0" err="1"/>
              <a:t>புருஷர்களை</a:t>
            </a:r>
            <a:r>
              <a:rPr lang="en-IN" dirty="0"/>
              <a:t> </a:t>
            </a:r>
            <a:r>
              <a:rPr lang="en-IN" dirty="0" err="1"/>
              <a:t>நோக்கி</a:t>
            </a:r>
            <a:r>
              <a:rPr lang="en-IN" dirty="0"/>
              <a:t>: "</a:t>
            </a:r>
            <a:r>
              <a:rPr lang="en-IN" dirty="0" err="1"/>
              <a:t>மனைவியும்</a:t>
            </a:r>
            <a:r>
              <a:rPr lang="en-IN" dirty="0"/>
              <a:t> </a:t>
            </a:r>
            <a:r>
              <a:rPr lang="en-IN" dirty="0" err="1"/>
              <a:t>புருஷனிடத்தில்</a:t>
            </a:r>
            <a:r>
              <a:rPr lang="en-IN" dirty="0"/>
              <a:t> </a:t>
            </a:r>
            <a:r>
              <a:rPr lang="en-IN" dirty="0" err="1"/>
              <a:t>பயபக்தியாயிருக்கத்தக்கதாக</a:t>
            </a:r>
            <a:r>
              <a:rPr lang="en-IN" dirty="0"/>
              <a:t>, </a:t>
            </a:r>
            <a:r>
              <a:rPr lang="en-IN" dirty="0" err="1"/>
              <a:t>உங்களிலும்</a:t>
            </a:r>
            <a:r>
              <a:rPr lang="en-IN" dirty="0"/>
              <a:t> </a:t>
            </a:r>
            <a:r>
              <a:rPr lang="en-IN" dirty="0" err="1"/>
              <a:t>அவனவன்</a:t>
            </a:r>
            <a:r>
              <a:rPr lang="en-IN" dirty="0"/>
              <a:t> </a:t>
            </a:r>
            <a:r>
              <a:rPr lang="en-IN" dirty="0" err="1"/>
              <a:t>தன்னிடத்தில்</a:t>
            </a:r>
            <a:r>
              <a:rPr lang="en-IN" dirty="0"/>
              <a:t> </a:t>
            </a:r>
            <a:r>
              <a:rPr lang="en-IN" dirty="0" err="1"/>
              <a:t>அன்புகூருவதுபோல</a:t>
            </a:r>
            <a:r>
              <a:rPr lang="en-IN" dirty="0"/>
              <a:t>, </a:t>
            </a:r>
            <a:r>
              <a:rPr lang="en-IN" dirty="0" err="1"/>
              <a:t>தன்</a:t>
            </a:r>
            <a:r>
              <a:rPr lang="en-IN" dirty="0"/>
              <a:t> </a:t>
            </a:r>
            <a:r>
              <a:rPr lang="en-IN" dirty="0" err="1"/>
              <a:t>மனைவியினிடத்திலும்</a:t>
            </a:r>
            <a:r>
              <a:rPr lang="en-IN" dirty="0"/>
              <a:t> </a:t>
            </a:r>
            <a:r>
              <a:rPr lang="en-IN" dirty="0" err="1"/>
              <a:t>அன்புகூரக்கடவன்</a:t>
            </a:r>
            <a:r>
              <a:rPr lang="en-IN" dirty="0"/>
              <a:t>" </a:t>
            </a:r>
            <a:r>
              <a:rPr lang="en-IN" dirty="0" err="1"/>
              <a:t>என்று</a:t>
            </a:r>
            <a:r>
              <a:rPr lang="en-IN" dirty="0"/>
              <a:t> </a:t>
            </a:r>
            <a:r>
              <a:rPr lang="en-IN" dirty="0" err="1"/>
              <a:t>கூறும்போது</a:t>
            </a:r>
            <a:r>
              <a:rPr lang="en-IN" dirty="0"/>
              <a:t> @ </a:t>
            </a:r>
            <a:r>
              <a:rPr lang="en-IN" dirty="0" err="1"/>
              <a:t>की</a:t>
            </a:r>
            <a:r>
              <a:rPr lang="en-IN" dirty="0"/>
              <a:t>. "But also you the everyone, each one the of himself wife thus let love as himself; the and wife so that she may reverence the husband" (</a:t>
            </a:r>
            <a:r>
              <a:rPr lang="en-IN" dirty="0" err="1"/>
              <a:t>Diaglott</a:t>
            </a:r>
            <a:r>
              <a:rPr lang="en-IN" dirty="0"/>
              <a:t>; យ 5:33); "Let each one of you, individually, so love his own wife as himself, in order that (</a:t>
            </a:r>
            <a:r>
              <a:rPr lang="en-IN" dirty="0" err="1"/>
              <a:t>hina_என்ற</a:t>
            </a:r>
            <a:r>
              <a:rPr lang="en-IN" dirty="0"/>
              <a:t> </a:t>
            </a:r>
            <a:r>
              <a:rPr lang="en-IN" dirty="0" err="1"/>
              <a:t>வார்த்தை</a:t>
            </a:r>
            <a:r>
              <a:rPr lang="en-IN" dirty="0"/>
              <a:t> </a:t>
            </a:r>
            <a:r>
              <a:rPr lang="en-IN" dirty="0" err="1"/>
              <a:t>எபேசியர்</a:t>
            </a:r>
            <a:r>
              <a:rPr lang="en-IN" dirty="0"/>
              <a:t> 3:10-ஆம் </a:t>
            </a:r>
            <a:r>
              <a:rPr lang="en-IN" dirty="0" err="1"/>
              <a:t>வசனத்தில்</a:t>
            </a:r>
            <a:r>
              <a:rPr lang="en-IN" dirty="0"/>
              <a:t> </a:t>
            </a:r>
            <a:r>
              <a:rPr lang="en-IN" dirty="0" err="1"/>
              <a:t>இப்படியாகவே</a:t>
            </a:r>
            <a:r>
              <a:rPr lang="en-IN" dirty="0"/>
              <a:t> </a:t>
            </a:r>
            <a:r>
              <a:rPr lang="en-IN" dirty="0" err="1"/>
              <a:t>மொழிப்பெயர்க்கப்பட்டுள்ளது</a:t>
            </a:r>
            <a:r>
              <a:rPr lang="en-IN" dirty="0"/>
              <a:t> -</a:t>
            </a:r>
            <a:r>
              <a:rPr lang="en-IN" dirty="0" err="1"/>
              <a:t>Diaglott</a:t>
            </a:r>
            <a:r>
              <a:rPr lang="en-IN" dirty="0"/>
              <a:t>) the wife may reference her husband" (</a:t>
            </a:r>
            <a:r>
              <a:rPr lang="en-IN" dirty="0" err="1"/>
              <a:t>எபேசியர்</a:t>
            </a:r>
            <a:r>
              <a:rPr lang="en-IN" dirty="0"/>
              <a:t> 5:33). </a:t>
            </a:r>
          </a:p>
          <a:p>
            <a:r>
              <a:rPr lang="en-IN" dirty="0"/>
              <a:t>(</a:t>
            </a:r>
            <a:r>
              <a:rPr lang="en-IN" dirty="0" err="1"/>
              <a:t>கணவனின்</a:t>
            </a:r>
            <a:r>
              <a:rPr lang="en-IN" dirty="0"/>
              <a:t>) </a:t>
            </a:r>
            <a:r>
              <a:rPr lang="en-IN" dirty="0" err="1"/>
              <a:t>உண்மையான</a:t>
            </a:r>
            <a:r>
              <a:rPr lang="en-IN" dirty="0"/>
              <a:t> </a:t>
            </a:r>
            <a:r>
              <a:rPr lang="en-IN" dirty="0" err="1"/>
              <a:t>அன்பும்</a:t>
            </a:r>
            <a:r>
              <a:rPr lang="en-IN" dirty="0"/>
              <a:t>, </a:t>
            </a:r>
            <a:r>
              <a:rPr lang="en-IN" dirty="0" err="1"/>
              <a:t>உண்மையான</a:t>
            </a:r>
            <a:r>
              <a:rPr lang="en-IN" dirty="0"/>
              <a:t> </a:t>
            </a:r>
            <a:r>
              <a:rPr lang="en-IN" dirty="0" err="1"/>
              <a:t>உயர்</a:t>
            </a:r>
            <a:r>
              <a:rPr lang="en-IN" dirty="0"/>
              <a:t> </a:t>
            </a:r>
            <a:r>
              <a:rPr lang="en-IN" dirty="0" err="1"/>
              <a:t>குணலட்சணமும்</a:t>
            </a:r>
            <a:r>
              <a:rPr lang="en-IN" dirty="0"/>
              <a:t> </a:t>
            </a:r>
            <a:r>
              <a:rPr lang="en-IN" dirty="0" err="1"/>
              <a:t>மாத்திரந்தான்</a:t>
            </a:r>
            <a:r>
              <a:rPr lang="en-IN" dirty="0"/>
              <a:t> </a:t>
            </a:r>
            <a:r>
              <a:rPr lang="en-IN" dirty="0" err="1"/>
              <a:t>இத்தகைய</a:t>
            </a:r>
            <a:r>
              <a:rPr lang="en-IN" dirty="0"/>
              <a:t> </a:t>
            </a:r>
            <a:r>
              <a:rPr lang="en-IN" dirty="0" err="1"/>
              <a:t>மரியாதை</a:t>
            </a:r>
            <a:r>
              <a:rPr lang="en-IN" dirty="0"/>
              <a:t>/</a:t>
            </a:r>
            <a:r>
              <a:rPr lang="en-IN" dirty="0" err="1"/>
              <a:t>பயபக்தியை</a:t>
            </a:r>
            <a:r>
              <a:rPr lang="en-IN" dirty="0"/>
              <a:t> </a:t>
            </a:r>
            <a:r>
              <a:rPr lang="en-IN" dirty="0" err="1"/>
              <a:t>மனைவிகொண்டிருக்க</a:t>
            </a:r>
            <a:r>
              <a:rPr lang="en-IN" dirty="0"/>
              <a:t> </a:t>
            </a:r>
            <a:r>
              <a:rPr lang="en-IN" dirty="0" err="1"/>
              <a:t>வழிநடத்திடும்</a:t>
            </a:r>
            <a:r>
              <a:rPr lang="en-IN" dirty="0"/>
              <a:t>; </a:t>
            </a:r>
            <a:r>
              <a:rPr lang="en-IN" dirty="0" err="1"/>
              <a:t>இல்லையேல்</a:t>
            </a:r>
            <a:r>
              <a:rPr lang="en-IN" dirty="0"/>
              <a:t> </a:t>
            </a:r>
            <a:r>
              <a:rPr lang="en-IN" dirty="0" err="1"/>
              <a:t>சபை</a:t>
            </a:r>
            <a:r>
              <a:rPr lang="en-IN" dirty="0"/>
              <a:t> </a:t>
            </a:r>
            <a:r>
              <a:rPr lang="en-IN" dirty="0" err="1"/>
              <a:t>கிறிஸ்துவுக்குக்</a:t>
            </a:r>
            <a:r>
              <a:rPr lang="en-IN" dirty="0"/>
              <a:t> </a:t>
            </a:r>
            <a:r>
              <a:rPr lang="en-IN" dirty="0" err="1"/>
              <a:t>கீழ்ப்படிந்து</a:t>
            </a:r>
            <a:r>
              <a:rPr lang="en-IN" dirty="0"/>
              <a:t> </a:t>
            </a:r>
            <a:r>
              <a:rPr lang="en-IN" dirty="0" err="1"/>
              <a:t>இருப்பதுபோல</a:t>
            </a:r>
            <a:r>
              <a:rPr lang="en-IN" dirty="0"/>
              <a:t> </a:t>
            </a:r>
            <a:r>
              <a:rPr lang="en-IN" dirty="0" err="1"/>
              <a:t>மனைவியானவளால்</a:t>
            </a:r>
            <a:r>
              <a:rPr lang="en-IN" dirty="0"/>
              <a:t> </a:t>
            </a:r>
            <a:r>
              <a:rPr lang="en-IN" dirty="0" err="1"/>
              <a:t>அவளது</a:t>
            </a:r>
            <a:r>
              <a:rPr lang="en-IN" dirty="0"/>
              <a:t> </a:t>
            </a:r>
            <a:r>
              <a:rPr lang="en-IN" dirty="0" err="1"/>
              <a:t>கணவனுக்குக்</a:t>
            </a:r>
            <a:r>
              <a:rPr lang="en-IN" dirty="0"/>
              <a:t> </a:t>
            </a:r>
            <a:r>
              <a:rPr lang="en-IN" dirty="0" err="1"/>
              <a:t>கீழ்ப்படிந்திருப்பது</a:t>
            </a:r>
            <a:r>
              <a:rPr lang="en-IN" dirty="0"/>
              <a:t> </a:t>
            </a:r>
            <a:r>
              <a:rPr lang="en-IN" dirty="0" err="1"/>
              <a:t>என்பது</a:t>
            </a:r>
            <a:r>
              <a:rPr lang="en-IN" dirty="0"/>
              <a:t> </a:t>
            </a:r>
            <a:r>
              <a:rPr lang="en-IN" dirty="0" err="1"/>
              <a:t>கூடாத</a:t>
            </a:r>
            <a:r>
              <a:rPr lang="en-IN" dirty="0"/>
              <a:t> </a:t>
            </a:r>
            <a:r>
              <a:rPr lang="en-IN" dirty="0" err="1"/>
              <a:t>காரியமாகும்</a:t>
            </a:r>
            <a:r>
              <a:rPr lang="en-IN" dirty="0"/>
              <a:t>. </a:t>
            </a:r>
            <a:r>
              <a:rPr lang="en-IN" dirty="0" err="1"/>
              <a:t>இழிவானதும்</a:t>
            </a:r>
            <a:r>
              <a:rPr lang="en-IN" dirty="0"/>
              <a:t>, </a:t>
            </a:r>
            <a:r>
              <a:rPr lang="en-IN" dirty="0" err="1"/>
              <a:t>பரிசுத்தமற்றதுமாய்</a:t>
            </a:r>
            <a:r>
              <a:rPr lang="en-IN" dirty="0"/>
              <a:t> </a:t>
            </a:r>
            <a:r>
              <a:rPr lang="en-IN" dirty="0" err="1"/>
              <a:t>இருக்கும்</a:t>
            </a:r>
            <a:r>
              <a:rPr lang="en-IN" dirty="0"/>
              <a:t> </a:t>
            </a:r>
            <a:r>
              <a:rPr lang="en-IN" dirty="0" err="1"/>
              <a:t>ஒன்றிற்குக்</a:t>
            </a:r>
            <a:r>
              <a:rPr lang="en-IN" dirty="0"/>
              <a:t> </a:t>
            </a:r>
            <a:r>
              <a:rPr lang="en-IN" dirty="0" err="1"/>
              <a:t>கீழ்ப்படிவது</a:t>
            </a:r>
            <a:r>
              <a:rPr lang="en-IN" dirty="0"/>
              <a:t> </a:t>
            </a:r>
            <a:r>
              <a:rPr lang="en-IN" dirty="0" err="1"/>
              <a:t>அல்லது</a:t>
            </a:r>
            <a:r>
              <a:rPr lang="en-IN" dirty="0"/>
              <a:t> </a:t>
            </a:r>
            <a:r>
              <a:rPr lang="en-IN" dirty="0" err="1"/>
              <a:t>பயபக்திகொண்டிருப்பது</a:t>
            </a:r>
            <a:r>
              <a:rPr lang="en-IN" dirty="0"/>
              <a:t> </a:t>
            </a:r>
            <a:r>
              <a:rPr lang="en-IN" dirty="0" err="1"/>
              <a:t>என்பதும்கூடச்</a:t>
            </a:r>
            <a:r>
              <a:rPr lang="en-IN" dirty="0"/>
              <a:t> </a:t>
            </a:r>
            <a:r>
              <a:rPr lang="en-IN" dirty="0" err="1"/>
              <a:t>சரியான</a:t>
            </a:r>
            <a:r>
              <a:rPr lang="en-IN" dirty="0"/>
              <a:t> </a:t>
            </a:r>
            <a:r>
              <a:rPr lang="en-IN" dirty="0" err="1"/>
              <a:t>காரியமாய்</a:t>
            </a:r>
            <a:r>
              <a:rPr lang="en-IN" dirty="0"/>
              <a:t> </a:t>
            </a:r>
            <a:r>
              <a:rPr lang="en-IN" dirty="0" err="1"/>
              <a:t>இராது</a:t>
            </a:r>
            <a:r>
              <a:rPr lang="en-IN" dirty="0"/>
              <a:t>. </a:t>
            </a:r>
            <a:r>
              <a:rPr lang="en-IN" dirty="0" err="1"/>
              <a:t>ஆனால்</a:t>
            </a:r>
            <a:r>
              <a:rPr lang="en-IN" dirty="0"/>
              <a:t> </a:t>
            </a:r>
            <a:r>
              <a:rPr lang="en-IN" dirty="0" err="1"/>
              <a:t>எந்தப்</a:t>
            </a:r>
            <a:r>
              <a:rPr lang="en-IN" dirty="0"/>
              <a:t> </a:t>
            </a:r>
            <a:r>
              <a:rPr lang="en-IN" dirty="0" err="1"/>
              <a:t>பூமிக்குரிய</a:t>
            </a:r>
            <a:r>
              <a:rPr lang="en-IN" dirty="0"/>
              <a:t> </a:t>
            </a:r>
            <a:r>
              <a:rPr lang="en-IN" dirty="0" err="1"/>
              <a:t>தலைவனிடத்தில்</a:t>
            </a:r>
            <a:r>
              <a:rPr lang="en-IN" dirty="0"/>
              <a:t> </a:t>
            </a:r>
            <a:r>
              <a:rPr lang="en-IN" dirty="0" err="1"/>
              <a:t>தன்னுடைய</a:t>
            </a:r>
            <a:r>
              <a:rPr lang="en-IN" dirty="0"/>
              <a:t> </a:t>
            </a:r>
            <a:r>
              <a:rPr lang="en-IN" dirty="0" err="1"/>
              <a:t>தவறிழைக்கும்</a:t>
            </a:r>
            <a:r>
              <a:rPr lang="en-IN" dirty="0"/>
              <a:t> </a:t>
            </a:r>
            <a:r>
              <a:rPr lang="en-IN" dirty="0" err="1"/>
              <a:t>தன்மையைத்</a:t>
            </a:r>
            <a:r>
              <a:rPr lang="en-IN" dirty="0"/>
              <a:t> </a:t>
            </a:r>
            <a:r>
              <a:rPr lang="en-IN" dirty="0" err="1"/>
              <a:t>தாழ்மையாய்</a:t>
            </a:r>
            <a:r>
              <a:rPr lang="en-IN" dirty="0"/>
              <a:t> </a:t>
            </a:r>
            <a:r>
              <a:rPr lang="en-IN" dirty="0" err="1"/>
              <a:t>ஒப்புக்கொள்ளும்</a:t>
            </a:r>
            <a:r>
              <a:rPr lang="en-IN" dirty="0"/>
              <a:t> </a:t>
            </a:r>
            <a:r>
              <a:rPr lang="en-IN" dirty="0" err="1"/>
              <a:t>உயர்குணலட்சணம்</a:t>
            </a:r>
            <a:r>
              <a:rPr lang="en-IN" dirty="0"/>
              <a:t> </a:t>
            </a:r>
            <a:r>
              <a:rPr lang="en-IN" dirty="0" err="1"/>
              <a:t>இருக்கின்றதோ</a:t>
            </a:r>
            <a:r>
              <a:rPr lang="en-IN" dirty="0"/>
              <a:t> </a:t>
            </a:r>
            <a:r>
              <a:rPr lang="en-IN" dirty="0" err="1"/>
              <a:t>மற்றும்</a:t>
            </a:r>
            <a:r>
              <a:rPr lang="en-IN" dirty="0"/>
              <a:t> </a:t>
            </a:r>
            <a:r>
              <a:rPr lang="en-IN" dirty="0" err="1"/>
              <a:t>வேதவாக்கியங்களிலுள்ள</a:t>
            </a:r>
            <a:r>
              <a:rPr lang="en-IN" dirty="0"/>
              <a:t> </a:t>
            </a:r>
            <a:r>
              <a:rPr lang="en-IN" dirty="0" err="1"/>
              <a:t>தேவனுடைய</a:t>
            </a:r>
            <a:r>
              <a:rPr lang="en-IN" dirty="0"/>
              <a:t> </a:t>
            </a:r>
            <a:r>
              <a:rPr lang="en-IN" dirty="0" err="1"/>
              <a:t>சத்தத்திற்கும்</a:t>
            </a:r>
            <a:r>
              <a:rPr lang="en-IN" dirty="0"/>
              <a:t>, </a:t>
            </a:r>
            <a:r>
              <a:rPr lang="en-IN" dirty="0" err="1"/>
              <a:t>பகுத்தறிவிற்கும்</a:t>
            </a:r>
            <a:r>
              <a:rPr lang="en-IN" dirty="0"/>
              <a:t> </a:t>
            </a:r>
            <a:r>
              <a:rPr lang="en-IN" dirty="0" err="1"/>
              <a:t>கட்டுப்படும்</a:t>
            </a:r>
            <a:r>
              <a:rPr lang="en-IN" dirty="0"/>
              <a:t> </a:t>
            </a:r>
            <a:r>
              <a:rPr lang="en-IN" dirty="0" err="1"/>
              <a:t>தன்மையிருக்கின்றதோ</a:t>
            </a:r>
            <a:r>
              <a:rPr lang="en-IN" dirty="0"/>
              <a:t>, </a:t>
            </a:r>
            <a:r>
              <a:rPr lang="en-IN" dirty="0" err="1"/>
              <a:t>அத்தகையவரிடத்தில்</a:t>
            </a:r>
            <a:r>
              <a:rPr lang="en-IN" dirty="0"/>
              <a:t> </a:t>
            </a:r>
            <a:r>
              <a:rPr lang="en-IN" dirty="0" err="1"/>
              <a:t>தவறிழைக்கும்</a:t>
            </a:r>
            <a:r>
              <a:rPr lang="en-IN" dirty="0"/>
              <a:t> </a:t>
            </a:r>
            <a:r>
              <a:rPr lang="en-IN" dirty="0" err="1"/>
              <a:t>தன்மை</a:t>
            </a:r>
            <a:r>
              <a:rPr lang="en-IN" dirty="0"/>
              <a:t> </a:t>
            </a:r>
            <a:r>
              <a:rPr lang="en-IN" dirty="0" err="1"/>
              <a:t>இருப்பினும்</a:t>
            </a:r>
            <a:r>
              <a:rPr lang="en-IN" dirty="0"/>
              <a:t> </a:t>
            </a:r>
            <a:r>
              <a:rPr lang="en-IN" dirty="0" err="1"/>
              <a:t>அவருக்கு</a:t>
            </a:r>
            <a:r>
              <a:rPr lang="en-IN" dirty="0"/>
              <a:t> </a:t>
            </a:r>
            <a:r>
              <a:rPr lang="en-IN" dirty="0" err="1"/>
              <a:t>மனைவி</a:t>
            </a:r>
            <a:r>
              <a:rPr lang="en-IN" dirty="0"/>
              <a:t> </a:t>
            </a:r>
            <a:r>
              <a:rPr lang="en-IN" dirty="0" err="1"/>
              <a:t>கீழ்ப்படிவதும்</a:t>
            </a:r>
            <a:r>
              <a:rPr lang="en-IN" dirty="0"/>
              <a:t>, </a:t>
            </a:r>
            <a:r>
              <a:rPr lang="en-IN" dirty="0" err="1"/>
              <a:t>பயபக்திகொண்டிருப்பதும்</a:t>
            </a:r>
            <a:r>
              <a:rPr lang="en-IN" dirty="0"/>
              <a:t>, </a:t>
            </a:r>
            <a:r>
              <a:rPr lang="en-IN" dirty="0" err="1"/>
              <a:t>கூடுகிற</a:t>
            </a:r>
            <a:r>
              <a:rPr lang="en-IN" dirty="0"/>
              <a:t> </a:t>
            </a:r>
            <a:r>
              <a:rPr lang="en-IN" dirty="0" err="1"/>
              <a:t>காரியமாகவும்</a:t>
            </a:r>
            <a:r>
              <a:rPr lang="en-IN" dirty="0"/>
              <a:t>, </a:t>
            </a:r>
            <a:r>
              <a:rPr lang="en-IN" dirty="0" err="1"/>
              <a:t>உள்ளார்ந்து</a:t>
            </a:r>
            <a:r>
              <a:rPr lang="en-IN" dirty="0"/>
              <a:t> </a:t>
            </a:r>
            <a:r>
              <a:rPr lang="en-IN" dirty="0" err="1"/>
              <a:t>செய்ய</a:t>
            </a:r>
            <a:r>
              <a:rPr lang="en-IN" dirty="0"/>
              <a:t> </a:t>
            </a:r>
            <a:r>
              <a:rPr lang="en-IN" dirty="0" err="1"/>
              <a:t>முடிகிற</a:t>
            </a:r>
            <a:r>
              <a:rPr lang="en-IN" dirty="0"/>
              <a:t> </a:t>
            </a:r>
            <a:r>
              <a:rPr lang="en-IN" dirty="0" err="1"/>
              <a:t>காரியமாகவும்</a:t>
            </a:r>
            <a:r>
              <a:rPr lang="en-IN" dirty="0"/>
              <a:t> </a:t>
            </a:r>
            <a:r>
              <a:rPr lang="en-IN" dirty="0" err="1"/>
              <a:t>இருக்கும்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3064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250</Words>
  <Application>Microsoft Office PowerPoint</Application>
  <PresentationFormat>Widescreen</PresentationFormat>
  <Paragraphs>5</Paragraphs>
  <Slides>86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86</vt:i4>
      </vt:variant>
    </vt:vector>
  </HeadingPairs>
  <TitlesOfParts>
    <vt:vector size="93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Samuel S</dc:creator>
  <cp:lastModifiedBy>Deva Sudan</cp:lastModifiedBy>
  <cp:revision>16</cp:revision>
  <dcterms:created xsi:type="dcterms:W3CDTF">2025-05-23T04:08:24Z</dcterms:created>
  <dcterms:modified xsi:type="dcterms:W3CDTF">2025-05-27T06:31:12Z</dcterms:modified>
</cp:coreProperties>
</file>