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6" r:id="rId2"/>
    <p:sldId id="257" r:id="rId3"/>
    <p:sldId id="276" r:id="rId4"/>
    <p:sldId id="288" r:id="rId5"/>
    <p:sldId id="289" r:id="rId6"/>
    <p:sldId id="290" r:id="rId7"/>
    <p:sldId id="277" r:id="rId8"/>
    <p:sldId id="278" r:id="rId9"/>
    <p:sldId id="279" r:id="rId10"/>
    <p:sldId id="258" r:id="rId11"/>
    <p:sldId id="259" r:id="rId12"/>
    <p:sldId id="319" r:id="rId13"/>
    <p:sldId id="309" r:id="rId14"/>
    <p:sldId id="310" r:id="rId15"/>
    <p:sldId id="311" r:id="rId16"/>
    <p:sldId id="313" r:id="rId17"/>
    <p:sldId id="312" r:id="rId18"/>
    <p:sldId id="317" r:id="rId19"/>
    <p:sldId id="280" r:id="rId20"/>
    <p:sldId id="281" r:id="rId21"/>
    <p:sldId id="282" r:id="rId22"/>
    <p:sldId id="260" r:id="rId23"/>
    <p:sldId id="261" r:id="rId24"/>
    <p:sldId id="303" r:id="rId25"/>
    <p:sldId id="264" r:id="rId26"/>
    <p:sldId id="291" r:id="rId27"/>
    <p:sldId id="262" r:id="rId28"/>
    <p:sldId id="263" r:id="rId29"/>
    <p:sldId id="304" r:id="rId30"/>
    <p:sldId id="314" r:id="rId31"/>
    <p:sldId id="315" r:id="rId32"/>
    <p:sldId id="316" r:id="rId33"/>
    <p:sldId id="269" r:id="rId34"/>
    <p:sldId id="318" r:id="rId35"/>
    <p:sldId id="268" r:id="rId36"/>
    <p:sldId id="283" r:id="rId37"/>
    <p:sldId id="267" r:id="rId38"/>
    <p:sldId id="305" r:id="rId39"/>
    <p:sldId id="295" r:id="rId40"/>
    <p:sldId id="292" r:id="rId41"/>
    <p:sldId id="293" r:id="rId42"/>
    <p:sldId id="294" r:id="rId43"/>
    <p:sldId id="284" r:id="rId44"/>
    <p:sldId id="265" r:id="rId45"/>
    <p:sldId id="266" r:id="rId46"/>
    <p:sldId id="306" r:id="rId47"/>
    <p:sldId id="297" r:id="rId48"/>
    <p:sldId id="296" r:id="rId49"/>
    <p:sldId id="298" r:id="rId50"/>
    <p:sldId id="299" r:id="rId51"/>
    <p:sldId id="272" r:id="rId52"/>
    <p:sldId id="307" r:id="rId53"/>
    <p:sldId id="271" r:id="rId54"/>
    <p:sldId id="300" r:id="rId55"/>
    <p:sldId id="301" r:id="rId56"/>
    <p:sldId id="285" r:id="rId57"/>
    <p:sldId id="286" r:id="rId58"/>
    <p:sldId id="287" r:id="rId59"/>
    <p:sldId id="275" r:id="rId60"/>
    <p:sldId id="274" r:id="rId61"/>
    <p:sldId id="308" r:id="rId62"/>
    <p:sldId id="273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4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B6632-0A14-42B1-BDDD-4E37AA6422CD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D246DE-F3E2-4B7C-82B8-60CECF3D7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23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EA231-AC12-428A-BE0D-6209699523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874339-45E7-47F3-A543-E19E3815D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CDA08-2173-4173-B6AE-FB3776550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044B-2CE6-45AE-B369-C5C313E5F14B}" type="datetime1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2603D-C61B-4AC3-9D6B-A9AB01349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50E20-8B56-4389-A72A-F32256817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14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AE4D7-89AC-45C7-A5F7-BC8F299D2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1DB71-1D13-4031-809E-D17B9EA42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7F704-E8D4-447A-8D18-171413D4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50EE-2529-4BE7-8586-6A89E1EC1E71}" type="datetime1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68F81-7B1D-4689-9F9B-9EB06CDD4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E04AC-8E87-4B22-934E-487CA5778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20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3C9DA-39EB-4F03-AA07-FB02C0F79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363D8E-90A8-4DFF-B459-EBD3274B6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3042B-B667-49FF-A1DD-8357F77EC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208A-CAAB-4ADE-AD14-91728C4222AF}" type="datetime1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C3461-3D90-436C-B1CE-CE41DC4F4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9191B-3910-46B8-98F8-BE07C5F5C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18676-4982-482B-9087-973EC9D4F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37ECF-DC22-4C73-8798-428A17034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C731CA-CEE1-44E3-A0E8-781E1EBAC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CF1C1-F7E1-4879-A76B-61784E27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1357A-7649-40DE-B418-BB517A59B38E}" type="datetime1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6AA8E1-8DEB-4BB8-9DE4-4732465FB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EC6C9-8881-4A56-9CEC-4656C3297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31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AD785-4F27-4A87-9390-5C5F040B9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7A276-D240-48FA-A319-02D5B789C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C9B9C-1C49-4DB7-83AF-74C3D5E148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DA8DA3-62B7-4963-A449-67D15AA8B0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F5174-A6E5-4606-8EF1-7A8DFAC871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E8153B-D1E3-400E-9956-973567FDA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CD212-90AB-4BEC-92F5-4C81DE6078D2}" type="datetime1">
              <a:rPr lang="en-US" smtClean="0"/>
              <a:t>5/26/2025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FD3DAA-AE64-4BBA-A30A-795070385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38CD92-2054-4D51-B6F5-DC4045D61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1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CBB68-BE9D-4C26-8FDD-2BADDAF1B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4424E0-D4B7-44F6-995D-47E78BFCD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C33D-9F3C-4E5B-8201-16F0A283DE76}" type="datetime1">
              <a:rPr lang="en-US" smtClean="0"/>
              <a:t>5/26/2025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659E31-1D6C-462F-8733-F3C7DBBB6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57BC83-E0EF-4639-BAA1-3D4EFC1C0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9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194308-A716-4CF6-95D3-4B5C53BF5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496A-B1ED-4927-8B20-EC97D76F8C01}" type="datetime1">
              <a:rPr lang="en-US" smtClean="0"/>
              <a:t>5/26/2025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B0288A-FA29-4581-9D7F-51194AFA2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ABCDFA-C135-421E-80EA-2F8ADEB47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391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060F8-4AF4-476D-B1D2-45CCD8680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9010B-4E00-4E14-8DAB-392CAC5AD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4E4CE-5034-40A9-84E6-6485A1768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6B4394-FABC-460B-8E4E-B8431E4F9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BF8A7-3411-45D6-8176-B0232F965D60}" type="datetime1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F4BE14-094F-4237-AADB-14DCCE9C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1781BC-790C-43FD-8F54-BD8AE68AC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743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ED685-44BA-4FE2-91C1-64946B665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7F77CA-F737-42DC-9562-CC0C5D2C58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BD24D-FCD8-4D44-B49C-CEB3021DF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941F8F-C11E-45C8-9957-0430DA61C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D5331-6133-45BC-879E-E0487721362D}" type="datetime1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6936F5-6E69-4FE4-99F1-D05DF384A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A32035-FE4B-4418-84A4-A3E35BC0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05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6B288-5A08-47CD-83BC-B147F973A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6D9E3E-C006-4FD3-B9DC-3494285B34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2D3E1-D3E6-49AE-9A1A-AF19721B7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EB1C-466B-4FE3-9FA1-80ADF9C4A6CE}" type="datetime1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DFE5B-E6A1-41E7-ADF2-F0918CEC6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DB19B-8721-4095-AA07-04063A975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54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00A318-7AA5-49D7-A142-F85FF8AC58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DF16CA-E486-4F4B-985E-35CB0FED1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5DF8E-5B86-4D7D-9897-3910FFB52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AA32-7972-4730-A020-992863179928}" type="datetime1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3041C-36A8-409A-AD78-AAD743132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D12FE-1B5F-47D1-B6E2-9BA495E18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96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B0FC79-AF07-4ECF-B294-B72CC6D6A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91716-E056-4A7C-B831-2B7A895FA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4AE42-C6B3-4484-B446-8889E5AFE3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74D89-E0A4-4005-B50C-443D46A35537}" type="datetime1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E7673-FB42-4637-BFAB-C8FA72548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14C32-BDE6-438A-A55B-A8B61B06E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E951A-4BA8-459C-A0DE-07B2EC038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94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F0DC3BD-FB30-4625-AD8E-E0AF453FD2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486894"/>
            <a:ext cx="9144000" cy="3770906"/>
          </a:xfrm>
        </p:spPr>
        <p:txBody>
          <a:bodyPr>
            <a:normAutofit/>
          </a:bodyPr>
          <a:lstStyle/>
          <a:p>
            <a:r>
              <a:rPr lang="en-US" sz="8000" dirty="0" err="1">
                <a:solidFill>
                  <a:schemeClr val="bg1"/>
                </a:solidFill>
                <a:latin typeface="Tharmini" pitchFamily="2" charset="0"/>
              </a:rPr>
              <a:t>NjtDila</a:t>
            </a:r>
            <a:r>
              <a:rPr lang="en-US" sz="8000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Tharmini" pitchFamily="2" charset="0"/>
              </a:rPr>
              <a:t>xNuNgwhdth</a:t>
            </a:r>
            <a:r>
              <a:rPr lang="en-US" sz="8000" dirty="0">
                <a:solidFill>
                  <a:schemeClr val="bg1"/>
                </a:solidFill>
                <a:latin typeface="Tharmini" pitchFamily="2" charset="0"/>
              </a:rPr>
              <a:t>; - ,</a:t>
            </a:r>
            <a:r>
              <a:rPr lang="en-US" sz="8000" dirty="0" err="1">
                <a:solidFill>
                  <a:schemeClr val="bg1"/>
                </a:solidFill>
                <a:latin typeface="Tharmini" pitchFamily="2" charset="0"/>
              </a:rPr>
              <a:t>NaR</a:t>
            </a:r>
            <a:r>
              <a:rPr lang="en-US" sz="8000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Tharmini" pitchFamily="2" charset="0"/>
              </a:rPr>
              <a:t>fpwp</a:t>
            </a:r>
            <a:r>
              <a:rPr lang="en-US" sz="8000" dirty="0">
                <a:solidFill>
                  <a:schemeClr val="bg1"/>
                </a:solidFill>
                <a:latin typeface="Tharmini" pitchFamily="2" charset="0"/>
              </a:rPr>
              <a:t>];J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498231-2663-4270-81B1-9CEE3CD3D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313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81462-8845-420D-9D02-B56EE7557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66" y="927128"/>
            <a:ext cx="10515600" cy="435133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u="sng" dirty="0">
              <a:solidFill>
                <a:schemeClr val="bg1"/>
              </a:solidFill>
              <a:latin typeface="Tharmini" pitchFamily="2" charset="0"/>
            </a:endParaRPr>
          </a:p>
          <a:p>
            <a:pPr marL="0" indent="0" algn="ctr">
              <a:buNone/>
            </a:pPr>
            <a:r>
              <a:rPr lang="en-US" sz="4000" u="sng" dirty="0" err="1">
                <a:solidFill>
                  <a:schemeClr val="bg1"/>
                </a:solidFill>
                <a:latin typeface="Tharmini" pitchFamily="2" charset="0"/>
              </a:rPr>
              <a:t>ghly</a:t>
            </a:r>
            <a:r>
              <a:rPr lang="en-US" sz="4000" u="sng" dirty="0">
                <a:solidFill>
                  <a:schemeClr val="bg1"/>
                </a:solidFill>
                <a:latin typeface="Tharmini" pitchFamily="2" charset="0"/>
              </a:rPr>
              <a:t>; - 1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];</a:t>
            </a: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Njhj;jpuk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; ,</a:t>
            </a: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NaR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 </a:t>
            </a:r>
          </a:p>
          <a:p>
            <a:pPr marL="0" indent="0" algn="ctr">
              <a:buNone/>
            </a:pP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ehjh</a:t>
            </a:r>
            <a:endParaRPr lang="en-US" sz="6000" dirty="0">
              <a:solidFill>
                <a:schemeClr val="bg1"/>
              </a:solidFill>
              <a:latin typeface="Tharmini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389E2-D0FD-4665-B56E-A2D6B3F37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621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D3853-2996-4ECA-B18A-61FA829BB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DF75C82-D744-4041-9E64-48328D50B6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29" y="5505"/>
            <a:ext cx="11815638" cy="679286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D9375-0578-40FE-B2AB-8B5EB0903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62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82480-4246-40A8-B161-95E09D75E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715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];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Njhj;jpuk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,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NaR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ehjh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40385" algn="l"/>
              </a:tabLst>
            </a:pP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ckf;nfd;Wk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];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Njhj;jpuk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,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NaR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ehjh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];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Njhj;jpuk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nra;fpd;Nwhk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epd;dbahu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jpUehkj;jpd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Mjutpy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- 2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thdJ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Nridfs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kNdhfu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fPjq;fshy;vg;NghJk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- 2 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Xa;tpd;wp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ghb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Jjpf;fNt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ngWk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kd;dtNu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ckf;F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39FF4-97F1-431C-9774-15370AF52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54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1812E-2943-45A4-989E-97FAF1B6E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5030"/>
            <a:ext cx="10515600" cy="5691933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vj;jid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kfj;JtKs;s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gjtp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t;Ntiofs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vq;fSf;F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- 2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vj;jid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khjaT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epd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fpUig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vj;jid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Mr;rupak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;-2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-];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Njhj;jpuk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,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NaR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epd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cjpukjpdhy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jpwe;j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epd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[Pt GJ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topahk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- 2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epd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mbahh;f;F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gpjhtpd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re;epjp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NruTNk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re;jjk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;-2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-];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Njhj;jpuk</a:t>
            </a:r>
            <a:r>
              <a:rPr lang="en-US" sz="32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,</a:t>
            </a:r>
            <a:r>
              <a:rPr lang="en-US" sz="32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NaR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BD52D-C390-4E20-AEFD-EB9FF1F5F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981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B022F-FB0A-4A7B-9A84-B2D2565ED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6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d;iwaj</a:t>
            </a: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jpdkjpYk</a:t>
            </a: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xUkpj;J</a:t>
            </a: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$l ck; 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004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ehkj;jpdhy</a:t>
            </a: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- 2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je;j</a:t>
            </a: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epd</a:t>
            </a: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fpUigf;fha</a:t>
            </a: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ckf;nfd;Wk</a:t>
            </a: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];</a:t>
            </a:r>
            <a:r>
              <a:rPr lang="en-US" sz="36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Njhj;jpuk</a:t>
            </a: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004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];</a:t>
            </a:r>
            <a:r>
              <a:rPr lang="en-US" sz="36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Njhj;jpuNk</a:t>
            </a: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-];</a:t>
            </a:r>
            <a:r>
              <a:rPr lang="en-US" sz="36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Njhj;jpuk</a:t>
            </a: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,</a:t>
            </a:r>
            <a:r>
              <a:rPr lang="en-US" sz="36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NaR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36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18E702-A03F-4313-833C-203881D51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245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D6DD6-D6AD-4755-BD49-D017FED92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7327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ePjpnkhopfs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8: 22 -31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27A3C-A8D6-446B-85CF-EC725BAEF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2452"/>
            <a:ext cx="10515600" cy="4674166"/>
          </a:xfrm>
          <a:solidFill>
            <a:srgbClr val="002060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a-IN" b="1" i="0" dirty="0">
                <a:solidFill>
                  <a:schemeClr val="bg1"/>
                </a:solidFill>
                <a:effectLst/>
                <a:latin typeface="TSCu_InaiMathi"/>
              </a:rPr>
              <a:t>கர்த்தர்</a:t>
            </a: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 தமது கிரியைகளுக்குமுன் பூர்வமுதல் என்னைத்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தமது வழியின் ஆதியாகக்கொண்டிருந்தார்.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23. பூமி உண்டாகுமுன்னும், ஆதிமுதற்கொண்டும்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அநாதியாய் நான் அபிஷேகம்பண்ணப்பட்டேன்.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24. ஆழங்களும், ஜலம் புரண்டுவரும் ஊற்றுகளும்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உண்டாகுமுன்னே நான் ஜநிப்பிக்கப்பட்டேன்.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25. மலைகள் நிலைபெறுவதற்கு முன்னும், குன்றுகள்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உண்டாவதற்கு முன்னும்,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DC1B7-5EDE-4269-9F13-47AFF4683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796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EA8C3-5362-4332-98F7-E62A2B5D7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9228"/>
            <a:ext cx="10515600" cy="5397735"/>
          </a:xfrm>
          <a:solidFill>
            <a:srgbClr val="002060"/>
          </a:solidFill>
        </p:spPr>
        <p:txBody>
          <a:bodyPr anchor="ctr">
            <a:normAutofit fontScale="77500" lnSpcReduction="20000"/>
          </a:bodyPr>
          <a:lstStyle/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26. அவர் பூமியையும் அதின் வெளிகளையும், பூமியிலுள்ள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மண்ணின் திரள்களையும் உண்டாக்குமுன்னும் நான்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ஜநிப்பிக்கப்பட்டேன்.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27. அவர் வானங்களைப் படைக்கையில் நான் அங்கே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இருந்தேன்; அவர் சமுத்திர விலாசத்தை வட்டணிக்கையிலும்,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28. உயரத்தில் மேகங்களை ஸ்தாபித்து, சமுத்திரத்தின்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ஊற்றுகளை அடைத்து வைக்கையிலும்,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29. சமுத்திர ஜலம் தன் கரையை விட்டு மீறாதபடிக்கு அதற்கு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எல்லையைக் கட்டளையிட்டு, பூமியின் அஸ்திபாரங்களை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நிலைப்படுத்துகையிலும்,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C4C93-F95B-4A27-ABBE-814BBCAEC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117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65D7-5A10-40EC-BC92-A9E7A1A16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43035-D870-40EE-B65A-9CDC0B4BB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8296"/>
            <a:ext cx="10515600" cy="5898667"/>
          </a:xfrm>
          <a:solidFill>
            <a:srgbClr val="002060"/>
          </a:solidFill>
        </p:spPr>
        <p:txBody>
          <a:bodyPr anchor="ctr"/>
          <a:lstStyle/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30. நான் அவர் அருகே செல்லப்பிள்ளையாயிருந்தேன்; நித்தம் அவருடைய மனமகிழ்ச்சியாயிருந்து, எப்பொழுதும் அவர் சமுகத்தில் களிகூர்ந்தேன்.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31. அவருடைய பூவுலகத்தில் சந்தோஷப்பட்டு, மனுமக்களுடனே மகிழ்ந்துகொண்டிருந்தேன்.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87AE1-3F81-43E1-B04A-E8B3E86F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255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54625-7E6B-4324-B600-829CB889C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958" y="559849"/>
            <a:ext cx="10693842" cy="5796501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md;ghdth;fNs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fh;j;jUila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Jtf;fk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tpNr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\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khdJ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!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Jtf;fKk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KbTkw;w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gpjhthfpa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Njtdpd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KjYk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filrpAkhd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gilg;ghf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rpU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\;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bf;fg;gl;lhh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Ntj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thf;fpaq;fspy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fhZk;NghJ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Jtf;fk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thh;j;ijapd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nghUSk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mthplkpUe;Nj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Jtq;FfpwJ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. 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ekJ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gpjhtpdhy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“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thh;j;ijahdtuhf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”(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NyhNfh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];)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rpU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\;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bf;fg;gl;lhh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;. 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“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ePh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vd;Dila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Fkhud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d;W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ck;ik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n[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epg;gpj;Njd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vd;Wk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mtUf;F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gpjhthapUg;Ngd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vdf;F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FkhudhapUg;ghh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;”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vOjg;gl;bUg;gjd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%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yk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NjtDila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xNuNgwhdtuhf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Uf;fpwhh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vd;gij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mwpfpNwhk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NkYk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mtiuj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jtpu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kw;w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rpU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\;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bg;Gfs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midj;Jk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mjhtJ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guNyhfj;jpYs;sitfSk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G+Nyhfj;jpYs;sitfSkhd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fhzg;gLfpwitfSk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fhzg;glhjitfSkhd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rfyKk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mtiuf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nfhz;Lk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mtUf;nfd;Wk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rpU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\;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bf;fg;gl;lJ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3196A-FF42-4DA6-8DBD-137564A9F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07233" y="5933026"/>
            <a:ext cx="2743200" cy="365125"/>
          </a:xfrm>
        </p:spPr>
        <p:txBody>
          <a:bodyPr/>
          <a:lstStyle/>
          <a:p>
            <a:fld id="{CE3E951A-4BA8-459C-A0DE-07B2EC038458}" type="slidenum">
              <a:rPr lang="en-US" sz="3200" smtClean="0">
                <a:solidFill>
                  <a:schemeClr val="bg1"/>
                </a:solidFill>
              </a:rPr>
              <a:t>10</a:t>
            </a:fld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870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84A4E-5388-48C1-BE9B-01D21DB04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471" y="771277"/>
            <a:ext cx="10614329" cy="5405686"/>
          </a:xfrm>
          <a:solidFill>
            <a:srgbClr val="002060"/>
          </a:solidFill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ekJ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gpjhthfpa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Njtd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mz;lruhruj;jpd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kfhuh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[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hthf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tPw;wpUf;f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mtUila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xNuNgwhdth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guNyhfj;jpd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,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sturuhf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tPw;wpUf;fpwhh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;.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M!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vg;Ngh;gl;l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kfpik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!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NjtDila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khngUk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rpw;gpahfpa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mtiuf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nfhz;Lk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mtUf;nfd;WNk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gilf;fg;gl;l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rpU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\;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bg;Gfspy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cjhuzq;fs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Njh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!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35CB6C-90C7-43FD-AD4E-5418F41C8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99282" y="5640733"/>
            <a:ext cx="2743200" cy="365125"/>
          </a:xfrm>
        </p:spPr>
        <p:txBody>
          <a:bodyPr/>
          <a:lstStyle/>
          <a:p>
            <a:fld id="{CE3E951A-4BA8-459C-A0DE-07B2EC038458}" type="slidenum">
              <a:rPr lang="en-US" sz="2800" smtClean="0">
                <a:solidFill>
                  <a:schemeClr val="bg1"/>
                </a:solidFill>
              </a:rPr>
              <a:t>11</a:t>
            </a:fld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888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53373-9307-4BC6-A874-9A92F2704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F8545F5-2C55-4339-8AA3-6364C5EA5E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200" y="343694"/>
            <a:ext cx="10007600" cy="583326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8317D-D8F0-482C-BD39-8E9F6CB6E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576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6F451-C716-4676-84AB-6E99901B1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3894C-E615-4081-8289-4C31DC560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13</a:t>
            </a:fld>
            <a:endParaRPr lang="en-US"/>
          </a:p>
        </p:txBody>
      </p:sp>
      <p:pic>
        <p:nvPicPr>
          <p:cNvPr id="4098" name="Picture 2" descr="54,700+ Colorful Galaxy Stock Photos, Pictures &amp; Royalty-Free Images -  iStock | Colorful galaxy background">
            <a:extLst>
              <a:ext uri="{FF2B5EF4-FFF2-40B4-BE49-F238E27FC236}">
                <a16:creationId xmlns:a16="http://schemas.microsoft.com/office/drawing/2014/main" id="{AAE21658-80DA-4BEA-8F7D-57EDC10F7B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9" y="1"/>
            <a:ext cx="11119752" cy="6888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90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AA848-A131-45A2-B32C-F38FB937F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D2AF4-C9C8-4BAB-A179-85309EF8F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14</a:t>
            </a:fld>
            <a:endParaRPr lang="en-US"/>
          </a:p>
        </p:txBody>
      </p:sp>
      <p:pic>
        <p:nvPicPr>
          <p:cNvPr id="5122" name="Picture 2" descr="462,800+ Galaxy Stock Photos, Pictures &amp; Royalty-Free Images - iStock |  Space, Milky way, Galaxy background">
            <a:extLst>
              <a:ext uri="{FF2B5EF4-FFF2-40B4-BE49-F238E27FC236}">
                <a16:creationId xmlns:a16="http://schemas.microsoft.com/office/drawing/2014/main" id="{98BCC74C-5812-4730-8252-7CCD2E4875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3" y="114834"/>
            <a:ext cx="11171583" cy="652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259489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B4E2E-2537-4B73-A120-4425EED25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223" y="261758"/>
            <a:ext cx="105156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C36C74-57CC-4587-A62E-7EC621421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15</a:t>
            </a:fld>
            <a:endParaRPr lang="en-US"/>
          </a:p>
        </p:txBody>
      </p:sp>
      <p:pic>
        <p:nvPicPr>
          <p:cNvPr id="6146" name="Picture 2" descr="Galaxy Images - Free Download on Freepik">
            <a:extLst>
              <a:ext uri="{FF2B5EF4-FFF2-40B4-BE49-F238E27FC236}">
                <a16:creationId xmlns:a16="http://schemas.microsoft.com/office/drawing/2014/main" id="{9390B24A-56DF-4A0B-923C-68EE4BEB22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30" y="300712"/>
            <a:ext cx="11648660" cy="629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9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7C760-7E2F-445E-AF70-F6B4707C5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D48091-7D1C-4D6A-866C-5F2BA241C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16</a:t>
            </a:fld>
            <a:endParaRPr lang="en-US"/>
          </a:p>
        </p:txBody>
      </p:sp>
      <p:pic>
        <p:nvPicPr>
          <p:cNvPr id="7170" name="Picture 2" descr="Galaxies Images - NASA Science">
            <a:extLst>
              <a:ext uri="{FF2B5EF4-FFF2-40B4-BE49-F238E27FC236}">
                <a16:creationId xmlns:a16="http://schemas.microsoft.com/office/drawing/2014/main" id="{8EC6D6A5-9DC3-4367-8E88-B6AEEA55F46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44" y="4438"/>
            <a:ext cx="11608905" cy="648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418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D305A-529E-4557-9FA8-B8E1156C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30F47-1D6B-429B-89D6-4C68578CB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D3ABD-E25D-4ECE-AFE6-D0F58552D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17</a:t>
            </a:fld>
            <a:endParaRPr lang="en-US"/>
          </a:p>
        </p:txBody>
      </p:sp>
      <p:pic>
        <p:nvPicPr>
          <p:cNvPr id="8194" name="Picture 2" descr="Galaxy Images - Free Download on Freepik">
            <a:extLst>
              <a:ext uri="{FF2B5EF4-FFF2-40B4-BE49-F238E27FC236}">
                <a16:creationId xmlns:a16="http://schemas.microsoft.com/office/drawing/2014/main" id="{AC44CDA1-9098-45C1-B5A7-08B66A607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63" y="-7174"/>
            <a:ext cx="11052313" cy="650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52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2C9AC-21A6-4752-BAE7-9973D852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VID-20250524-WA0001">
            <a:hlinkClick r:id="" action="ppaction://media"/>
            <a:extLst>
              <a:ext uri="{FF2B5EF4-FFF2-40B4-BE49-F238E27FC236}">
                <a16:creationId xmlns:a16="http://schemas.microsoft.com/office/drawing/2014/main" id="{B553F54B-9ED2-48DC-BB8C-3C48D980EE7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90175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A6B15E-6381-4F0F-8304-8E92E34E1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9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A3A24-9137-4B5F-8CF3-924BE6BE84D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Vrhah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 6:8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A2BA7-3520-4A5E-B834-3F281244DE5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பின்பு: யாரை நான் அனுப்புவேன், யார் நமது காரியமாய்ப் போவான் என்று உரைக்கிற ஆண்டவருடைய சத்தத்தைக் கேட்டேன். அதற்கு நான்: இதோ, அடியேன் இருக்கிறேன்; என்னை அனுப்பும் என்றேன்.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F20144-B329-4B0B-9331-73008983B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01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0FFD8-B27D-46B1-AAF2-2941B24821C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</p:spPr>
        <p:txBody>
          <a:bodyPr>
            <a:normAutofit fontScale="92500" lnSpcReduction="10000"/>
          </a:bodyPr>
          <a:lstStyle/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தேவதூதன் அவர்களை நோக்கி: பயப்படாதிருங்கள்; இதோ, எல்லா ஜனத்துக்கும் மிகுந்த சந்தோஷத்தை உண்டாக்கும் நற்செய்தியை உங்களுக்கு அறிவிக்கிறேன்.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11. இன்று கர்த்தராகிய கிறிஸ்து என்னும் இரட்சகர் உங்களுக்குத் தாவீதின் ஊரிலே பிறந்திருக்கிறார்.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12. பிள்ளையைத் துணிகளில் சுற்றி, முன்னணையிலே கிடத்தியிருக்கக் காண்பீர்கள்; இதுவே உங்களுக்கு அடையாளம் என்றான்.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60CA7-E5AE-4CE4-8C1D-0B823A2F3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20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292B92A-BA73-4828-8FA9-7ABE46FEA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Y}</a:t>
            </a: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f;fh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 2:10-14</a:t>
            </a:r>
          </a:p>
        </p:txBody>
      </p:sp>
    </p:spTree>
    <p:extLst>
      <p:ext uri="{BB962C8B-B14F-4D97-AF65-F5344CB8AC3E}">
        <p14:creationId xmlns:p14="http://schemas.microsoft.com/office/powerpoint/2010/main" val="1251360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BAC79-0E74-4600-98CB-09DFF246533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Y}</a:t>
            </a: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f;fh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 2:10-14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7D8AB-9D36-42AC-A881-BB3D616724C3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13. அந்தக்ஷணமே பரமசேனையின் திரள் அந்தத் தூதனுடனே தோன்றி: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14. உன்னதத்திலிருக்கிற தேவனுக்கு மகிமையும், பூமியிலே சமாதானமும், மனுஷர்மேல் பிரியமும் உண்டாவதாக என்று சொல்லி, தேவனைத் துதித்தார்கள்.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E4430-5F75-4737-80A0-D29F93EC1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957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9EA26-23B3-410E-A5EC-5A85D3EAF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7179"/>
            <a:ext cx="10515600" cy="5389784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g;Ngh;g;gl;l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kfpikapd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fh;j;jh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gioa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Vw;ghl;bd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fhyj;jpy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gpujhd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J}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jdhfpa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“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kpfhNay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;”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MfTk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NjtDila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gpujpepjpahfTk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Ue;jhh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fhyk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epiwNtwpd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NghJ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g+kpapy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kDf;Fyj;jpd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kPl;guhf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ghpRj;jKs;stuhf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ghpg+uz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Foe;ijahf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fd;dpifapd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tapw;wpy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gpwe;jhh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mtUila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gpwg;G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mjprakhdJ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Njt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ty;yikapdhy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ele;jJ.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guNyhfj;jpy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“,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Njh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ahiu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mDg;GNtd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ahh;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fhhpakha;g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Nghthd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;?”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rj;jk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Nfl;fg;gl;l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clNd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ahUila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tw;GWj;JjYk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d;wp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jhkhf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Kd;te;J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gpjhtpd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cwtpypUe;J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gphpe;jpUe;j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kDf;Fy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FLk;gj;ij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xg;Guthf;fTk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Copaj;jpd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kPl;guha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guNyhf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kfpikia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Jwe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;;J&gt;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G+kpf;F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Maj;jkhdhh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;!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te;jhh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;!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Ntjthf;fpaq;fspy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“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epkpj;jk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jhpj;jpuh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Mdhh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;”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fhZk;NghJ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,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t;Tyfj;jpw;F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tUKd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gpjhtplk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ngw;wpUe;j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kfpikia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Jwe;jijNa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Fwpf;fpwJ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czh;fpNwhk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A8569B-95E8-476D-A00D-E3799D833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184" y="5705696"/>
            <a:ext cx="2743200" cy="365125"/>
          </a:xfrm>
        </p:spPr>
        <p:txBody>
          <a:bodyPr/>
          <a:lstStyle/>
          <a:p>
            <a:fld id="{CE3E951A-4BA8-459C-A0DE-07B2EC038458}" type="slidenum">
              <a:rPr lang="en-US" sz="2800" smtClean="0">
                <a:solidFill>
                  <a:schemeClr val="bg1"/>
                </a:solidFill>
              </a:rPr>
              <a:t>22</a:t>
            </a:fld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316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68CB9-64FF-4157-AACD-7778F7130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7037"/>
            <a:ext cx="10515600" cy="5039926"/>
          </a:xfrm>
          <a:solidFill>
            <a:srgbClr val="002060"/>
          </a:solidFill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cz;ikapy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kw;wth;fisg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Nghy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fpwp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];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Jtpd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gpwg;igf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nfhz;lhLtjpy;iy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Mdhy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kDf;Fyj;ij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kPl;f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NjtDila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xNuNgwhdtNu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G+kpapy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gpwe;jhh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vd;gijf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fhZk;NghJ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gukNridapd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jpuSf;F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cz;lhdJ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Nghy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 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ekJ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Ujaj;jpYk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kfpo;r;rpapd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ghly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cz;lhtJ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ay;ghdNj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A74870-D15B-4335-967E-730702229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1573" y="5589767"/>
            <a:ext cx="2743200" cy="479701"/>
          </a:xfrm>
        </p:spPr>
        <p:txBody>
          <a:bodyPr/>
          <a:lstStyle/>
          <a:p>
            <a:fld id="{CE3E951A-4BA8-459C-A0DE-07B2EC038458}" type="slidenum">
              <a:rPr lang="en-US" sz="2400" smtClean="0">
                <a:solidFill>
                  <a:schemeClr val="bg1"/>
                </a:solidFill>
              </a:rPr>
              <a:t>23</a:t>
            </a:fld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8557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81462-8845-420D-9D02-B56EE7557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66" y="927128"/>
            <a:ext cx="10515600" cy="435133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u="sng" dirty="0">
              <a:solidFill>
                <a:schemeClr val="bg1"/>
              </a:solidFill>
              <a:latin typeface="Tharmini" pitchFamily="2" charset="0"/>
            </a:endParaRPr>
          </a:p>
          <a:p>
            <a:pPr marL="0" indent="0" algn="ctr">
              <a:buNone/>
            </a:pPr>
            <a:r>
              <a:rPr lang="en-US" sz="4000" u="sng" dirty="0" err="1">
                <a:solidFill>
                  <a:schemeClr val="bg1"/>
                </a:solidFill>
                <a:latin typeface="Tharmini" pitchFamily="2" charset="0"/>
              </a:rPr>
              <a:t>ghly</a:t>
            </a:r>
            <a:r>
              <a:rPr lang="en-US" sz="4000" u="sng" dirty="0">
                <a:solidFill>
                  <a:schemeClr val="bg1"/>
                </a:solidFill>
                <a:latin typeface="Tharmini" pitchFamily="2" charset="0"/>
              </a:rPr>
              <a:t>; - 2</a:t>
            </a:r>
          </a:p>
          <a:p>
            <a:pPr marL="0" indent="0" algn="ctr">
              <a:buNone/>
            </a:pP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gpwe;jhh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;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389E2-D0FD-4665-B56E-A2D6B3F37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918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21FC0-BDFA-4AD7-8AF1-BEF573FBE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4299"/>
            <a:ext cx="10515600" cy="5572664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Nirmala UI" panose="020B0502040204020203" pitchFamily="34" charset="0"/>
              </a:rPr>
              <a:t>gpwe;jhh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Nirmala UI" panose="020B0502040204020203" pitchFamily="34" charset="0"/>
              </a:rPr>
              <a:t>;	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Nirmala UI" panose="020B0502040204020203" pitchFamily="34" charset="0"/>
              </a:rPr>
              <a:t>gpwe;jhh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Nirmala UI" panose="020B0502040204020203" pitchFamily="34" charset="0"/>
              </a:rPr>
              <a:t>;  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Nirmala UI" panose="020B0502040204020203" pitchFamily="34" charset="0"/>
              </a:rPr>
              <a:t>gpwe;jhh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Nirmala UI" panose="020B0502040204020203" pitchFamily="34" charset="0"/>
              </a:rPr>
              <a:t>;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Nirmala UI" panose="020B0502040204020203" pitchFamily="34" charset="0"/>
              </a:rPr>
              <a:t>gpwe;jhh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Nirmala UI" panose="020B0502040204020203" pitchFamily="34" charset="0"/>
              </a:rPr>
              <a:t>;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Nirmala UI" panose="020B0502040204020203" pitchFamily="34" charset="0"/>
              </a:rPr>
              <a:t>thNdhh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Nirmala UI" panose="020B0502040204020203" pitchFamily="34" charset="0"/>
              </a:rPr>
              <a:t>; uh[d;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Nirmala UI" panose="020B0502040204020203" pitchFamily="34" charset="0"/>
              </a:rPr>
              <a:t>gpwe;jhh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Nirmala UI" panose="020B0502040204020203" pitchFamily="34" charset="0"/>
              </a:rPr>
              <a:t>;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Nirmala UI" panose="020B0502040204020203" pitchFamily="34" charset="0"/>
              </a:rPr>
              <a:t>gpwe;jhh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Nirmala UI" panose="020B0502040204020203" pitchFamily="34" charset="0"/>
              </a:rPr>
              <a:t>;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dirty="0">
              <a:latin typeface="Tharmini" pitchFamily="2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G+tpid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kPl;fg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guNyhfg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G+khd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G+jye;jdpy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gpwe;jhh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G+l;ba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tPl;Lah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thriyj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jpwf;fg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G+Nyhfj;jpy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00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gpwe;jhh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		-	2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thry;fNs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caUq;fs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fjTfNs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jpwTq;fs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	-2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thdhjp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uh[d;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ty;yik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Njtid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tho;j;jp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toptpLq;fs</a:t>
            </a:r>
            <a:r>
              <a:rPr lang="en-US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255C73-2303-4A05-A0FE-0322FCC3D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24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8208E-4A6D-460C-97E8-131E0623F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F3CD2-906A-4F7E-BCB4-E51FBA8DE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5231"/>
            <a:ext cx="10515600" cy="507173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Mf;fpidj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jPh;g;ig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milahjthW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milf;fye;jug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420497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gpwe;jhh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MUaphPe;J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md;gpidf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fhl;l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Mz;ltNu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gpwe;jhh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;-	2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Mj;JkNk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];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Njhj;jhp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my;NyY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}ah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Mh;g;ghp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	-2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Mz;ltuhd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mUSs;s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ts;sy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Mirg;gLq;fs</a:t>
            </a:r>
            <a:r>
              <a:rPr lang="en-US" sz="3200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D5317-6D5A-4613-9305-252B81A80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74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DB6EE-1A1A-451C-AAF4-8302779D8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0303"/>
            <a:ext cx="10515600" cy="5246660"/>
          </a:xfrm>
          <a:solidFill>
            <a:srgbClr val="002060"/>
          </a:solidFill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md;ghdth;fNs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fh;j;jh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ghpG+uz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Foe;ijahfg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gpwe;jhh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ghpg+uz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rpWtuhf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tsh;e;jhh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ghpG+uz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isQuhf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Ue;jhh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ghpG+uz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kdpjuhfpa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fpwp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];J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NaR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Mdhh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t;thW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vg;NghJk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ghpRj;juhf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Fw;wkw;wtuhf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khrpy;yhjtuhf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ghtpfSf;F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tpyfpdtuhf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Ue;jhh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mtUila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mofpa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Njhw;wk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kw;Wk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Fzhjpraj;ijg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gw;wpa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gjpTfs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73AB4-3823-4F38-8659-94595EC5E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4941" y="5745134"/>
            <a:ext cx="2743200" cy="365125"/>
          </a:xfrm>
        </p:spPr>
        <p:txBody>
          <a:bodyPr/>
          <a:lstStyle/>
          <a:p>
            <a:fld id="{CE3E951A-4BA8-459C-A0DE-07B2EC038458}" type="slidenum">
              <a:rPr lang="en-US" sz="2400" smtClean="0">
                <a:solidFill>
                  <a:schemeClr val="bg1"/>
                </a:solidFill>
              </a:rPr>
              <a:t>27</a:t>
            </a:fld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1065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0F2AA-A1B8-4886-B712-54CDA0F11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5030"/>
            <a:ext cx="10515600" cy="5691933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Mk;! “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mtUila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kfpikiaf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fz;Nlhk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;;&gt;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gpjhTf;F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xNuNgwhdtUila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kfpikf;F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Vw;w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kfpikahfNt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Ue;jJ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.”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mg;Ngh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];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jyh;fSk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$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Wk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tz;zk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Ue;jJ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30-k;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tajpy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Ntis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te;jNghJ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Nahh;jhdpy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Qhd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];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ehdj;jpd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%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yk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gpjhtpd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rpj;jj;jpw;F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jd;id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xg;Gtpj;jhh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mJKjy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mjw;fhf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jd;idg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gypahf;fpf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nfhz;Nl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Ue;jhh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rj;jpaj;jpw;F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rhl;rp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nfhLf;fTk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kw;wth;fSf;F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CopaQ;nra;aTk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;&gt; ,uh[;[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paj;jpd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RtpNr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\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j;ij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mwptpf;fpwJkhf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Ue;jJ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mtUila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Copak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jz;zPiu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jpuhl;ir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urkhf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khw;wTk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FUlh;fisg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ghh;f;fr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nra;tJk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nrtpliu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Nfl;fr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nra;tJk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Klth;fis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elf;fr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nra;tJk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khpj;Njhir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vOg;GtJk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fhw;iwAk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fliyAk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mlf;FtJk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mg;gk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kw;Wk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Jz;Lfis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mNefUf;Fg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gfph;tJk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d;Dk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mNef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tpahjpa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];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jh;fis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Fzkhf;FtJk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mw;Gjq;fshy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epiwe;jpUe;jJ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mtUila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[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Ptpak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89B516-C7F5-4273-801A-A40A6448D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07233" y="5637475"/>
            <a:ext cx="2743200" cy="431993"/>
          </a:xfrm>
        </p:spPr>
        <p:txBody>
          <a:bodyPr/>
          <a:lstStyle/>
          <a:p>
            <a:fld id="{CE3E951A-4BA8-459C-A0DE-07B2EC038458}" type="slidenum">
              <a:rPr lang="en-US" sz="2400" smtClean="0">
                <a:solidFill>
                  <a:schemeClr val="bg1"/>
                </a:solidFill>
              </a:rPr>
              <a:t>28</a:t>
            </a:fld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907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81462-8845-420D-9D02-B56EE7557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66" y="927128"/>
            <a:ext cx="10515600" cy="435133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u="sng" dirty="0">
              <a:solidFill>
                <a:schemeClr val="bg1"/>
              </a:solidFill>
              <a:latin typeface="Tharmini" pitchFamily="2" charset="0"/>
            </a:endParaRPr>
          </a:p>
          <a:p>
            <a:pPr marL="0" indent="0" algn="ctr">
              <a:buNone/>
            </a:pPr>
            <a:r>
              <a:rPr lang="en-US" sz="4000" u="sng" dirty="0" err="1">
                <a:solidFill>
                  <a:schemeClr val="bg1"/>
                </a:solidFill>
                <a:latin typeface="Tharmini" pitchFamily="2" charset="0"/>
              </a:rPr>
              <a:t>ghly</a:t>
            </a:r>
            <a:r>
              <a:rPr lang="en-US" sz="4000" u="sng" dirty="0">
                <a:solidFill>
                  <a:schemeClr val="bg1"/>
                </a:solidFill>
                <a:latin typeface="Tharmini" pitchFamily="2" charset="0"/>
              </a:rPr>
              <a:t>; - 3</a:t>
            </a:r>
          </a:p>
          <a:p>
            <a:pPr marL="0" indent="0" algn="ctr">
              <a:buNone/>
            </a:pP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mjpraq;fs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nra;fpwth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;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389E2-D0FD-4665-B56E-A2D6B3F37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7076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16698-6350-4D8C-A449-764EE0BC2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mjpraq;fs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nra;fpwtu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mUfpy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,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Uf;fpwhu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mw;Gjq;fs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nra;fpwtu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vd;Wk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ekf;Fs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trpf;fpwhu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- 2 </a:t>
            </a: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BC88BB-2CFA-4125-93D3-EE3530186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076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2D6BF-EA49-40B7-9B4F-2A0A66185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4000" b="1" dirty="0"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Ie;jg;gk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,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uz;L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kPd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gfpu;e;jpl;lhu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mjprak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- 2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ntWk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jz;zPiuj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jpuhl;r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urkha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khw;wpdhu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mjprak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- 2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16F96-AEF7-4DC7-8650-C12391BDA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799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78EFB-6917-445C-AFC2-354FB1419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FUlUf;Fk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nrtplUf;Fk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4000" dirty="0">
              <a:effectLst/>
              <a:latin typeface="Tharmini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Rfk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je;jhu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mjprak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- 2 </a:t>
            </a:r>
            <a:endParaRPr lang="en-US" sz="4000" dirty="0">
              <a:effectLst/>
              <a:latin typeface="Tharmini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xU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nrhy;yhNy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kupj;Njhiu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dirty="0">
              <a:effectLst/>
              <a:latin typeface="Tharmini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vOg;gpdhu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mjprak</a:t>
            </a: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- 2</a:t>
            </a:r>
            <a:endParaRPr lang="en-US" sz="4000" dirty="0">
              <a:effectLst/>
              <a:latin typeface="Tharmini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effectLst/>
                <a:latin typeface="Tharmin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4000" dirty="0">
              <a:effectLst/>
              <a:latin typeface="Tharmini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000" dirty="0">
              <a:latin typeface="Tharmini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8757D-ADC8-4591-B476-C8AB8538B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5236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2BD77-0D07-4B4B-BDEF-A22948B60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4887"/>
            <a:ext cx="10515600" cy="5342076"/>
          </a:xfrm>
          <a:solidFill>
            <a:srgbClr val="002060"/>
          </a:solidFill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md;ghd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rNfhju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rNfhjhpfNs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g;gbahf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fh;j;jUila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filrp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kzpNeuq;fs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mtiu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neUq;fpaJ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nfj;rkNdapy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fh;j;jhpd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Mj;Jkh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kuzj;jpw;NfJthd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Jf;fq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nfhz;bUe;jJ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xU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tifapy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mJNt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mtUila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Wjpahd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cr;r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NrhjidahapUe;J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. 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[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Ptidg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gw;wp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mwpe;j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kw;Wk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mijg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ngw;wpUe;e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xNu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xUtuhf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G+kpapy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kl;LNk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Ue;jhh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NkYk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jdJ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jw;fhy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kw;Wk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vjph;fhy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eyd;fs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jdJ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gpjhtplk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rhpahd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epiyapy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,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Uf;fpd;wdth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vd;gJ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Fwpj;j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epr;raj;ij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gpjhtplk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Njbdhh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;.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gpd;G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xU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guNyhf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J}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jdhy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Njw;wg;gl;lhh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gpjhthfpa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Njtd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jhNk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mtiu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ngyg;gLj;jpdhh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[{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tpaj;jpd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cr;rfl;l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Nrhjiia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n[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ak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nfhz;lhh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67F81-CFF3-46EE-9267-9AFBAA062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1087" y="5657988"/>
            <a:ext cx="2743200" cy="365125"/>
          </a:xfrm>
        </p:spPr>
        <p:txBody>
          <a:bodyPr/>
          <a:lstStyle/>
          <a:p>
            <a:fld id="{CE3E951A-4BA8-459C-A0DE-07B2EC038458}" type="slidenum">
              <a:rPr lang="en-US" sz="2400" smtClean="0">
                <a:solidFill>
                  <a:schemeClr val="bg1"/>
                </a:solidFill>
              </a:rPr>
              <a:t>33</a:t>
            </a:fld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0803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3AC6C-0E38-4AD3-901D-6646C3392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VID-20250523-WA0003">
            <a:hlinkClick r:id="" action="ppaction://media"/>
            <a:extLst>
              <a:ext uri="{FF2B5EF4-FFF2-40B4-BE49-F238E27FC236}">
                <a16:creationId xmlns:a16="http://schemas.microsoft.com/office/drawing/2014/main" id="{FD8BD0A4-18AC-47E1-857A-FA77C6D06AB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850" y="136525"/>
            <a:ext cx="12052300" cy="677926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61C23-42C2-4449-8137-E343533BF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0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0BD1F-2B98-4C69-8200-FFD37B07B87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Vrhah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 53:1-5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1F223-A252-41A8-B176-F89E5D72D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0849"/>
            <a:ext cx="10515600" cy="4468632"/>
          </a:xfrm>
          <a:solidFill>
            <a:srgbClr val="002060"/>
          </a:solidFill>
        </p:spPr>
        <p:txBody>
          <a:bodyPr anchor="ctr">
            <a:normAutofit fontScale="62500" lnSpcReduction="20000"/>
          </a:bodyPr>
          <a:lstStyle/>
          <a:p>
            <a:pPr marL="0" indent="0">
              <a:buNone/>
            </a:pP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எங்கள் மூலமாய்க் கேள்விப்பட்டதை விசுவாசித்தவன்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யார்? </a:t>
            </a:r>
            <a:r>
              <a:rPr lang="ta-IN" b="1" i="0" dirty="0">
                <a:solidFill>
                  <a:schemeClr val="bg1"/>
                </a:solidFill>
                <a:effectLst/>
                <a:latin typeface="TSCu_InaiMathi"/>
              </a:rPr>
              <a:t>கர்த்தருடைய</a:t>
            </a: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 புயம் யாருக்கு வெளிப்பட்டது?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2. இளங்கிளையைப்போலவும், வறண்ட நிலத்திலிருந்து துளிர்க்கிற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வேரைப்போலவும் அவனுக்கு முன்பாக எழும்புகிறார்; அவருக்கு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அழகுமில்லை, சௌந்தரியமுமில்லை; அவரைப் பார்க்கும்போது,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நாம் அவரை விரும்பத்தக்க ரூபம் அவருக்கு இல்லாதிருந்தது.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3. அவர் அசட்டைபண்ணப்பட்டவரும், மனுஷரால்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புறக்கணிக்கப்பட்டவரும், துக்கம் நிறைந்தவரும், பாடு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அநுபவித்தவருமாயிருந்தார்; அவரைவிட்டு, நம்முடைய முகங்களை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மறைத்துக்கொண்டோம்; அவர் அசட்டைபண்ணப்பட்டிருந்தார்; அவரை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எண்ணாமற்போனோம்.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endParaRPr lang="ta-IN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693F2-4A1C-4BED-B106-C8EEE7F25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0372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59F4E-E1C0-4708-8A94-ED8B14161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0040"/>
            <a:ext cx="10515600" cy="5872826"/>
          </a:xfrm>
          <a:solidFill>
            <a:srgbClr val="002060"/>
          </a:solidFill>
        </p:spPr>
        <p:txBody>
          <a:bodyPr>
            <a:normAutofit/>
          </a:bodyPr>
          <a:lstStyle/>
          <a:p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4. மெய்யாகவே அவர் நம்முடைய பாடுகளை ஏற்றுக்கொண்டு, நம்முடைய துக்கங்களைச் சுமந்தார்; நாமோ, அவர் தேவனால் அடிபட்டு வாதிக்கப்பட்டு, சிறுமைப்பட்டவரென்று எண்ணினோம்.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5. நம்முடைய மீறுதல்களினிமித்தம் அவர் காயப்பட்டு, நம்முடைய அக்கிரமங்களினிமித்தம் அவர் நொறுக்கப்பட்டார்; நமக்குச் சமாதானத்தை உண்டுபண்ணும் ஆக்கினை அவர்மேல் வந்தது; அவருடைய தழும்புகளால் குணமாகிறோம்.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49C32-B5B7-4AE0-A646-63EDF7902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932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9CF79-6350-47B1-A6C4-454646E9E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930" y="513660"/>
            <a:ext cx="10515600" cy="5545234"/>
          </a:xfrm>
          <a:solidFill>
            <a:srgbClr val="002060"/>
          </a:solidFill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Wjpapy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fy;thhpapy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fh;j;jh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rpYitapy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[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Ptd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tpl;lij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epidT$h;fpd;Nwhk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vg;Ngh;gl;l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gyp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!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cz;ikapy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Mgpufhk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Fkhudhfpa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&lt;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rhf;if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Nkhhpah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kiyapy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ntl;ltpy;iy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.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Mdhy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ekJ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gukgpjhNth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jdJ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xNu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Ngwhdtiu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cz;ikapNyNa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ntl;bdhh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;.(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gypahf;fpdhh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;).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vj;jifa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md;G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gpjhtpDilaJ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vj;jifa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jpahfk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fh;j;jUilaJ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fh;j;jh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jd;id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Mjhkpw;fhd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kPl;Fk;nghUshfTk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mNjNeuk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ght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epthuz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gypahfTk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jd;id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xg;Gtpj;jhh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fy;thhp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rpYitahdJ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ek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fh;j;jUila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fPo;gbjYf;fhd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ghPl;irahf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Ue;jJ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.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Njtd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jd;idf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iftpl;lij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mwpe;j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NghJk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gpjhtpd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Nehf;fj;jpw;Ff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fPo;gbe;J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vy;yhk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Kbe;jJ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thh;j;ijapd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%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yk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jd;idg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gw;wpa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gpjhtpd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rpj;jj;ij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epiwNtw;wp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Mtpapid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gpjhtpd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fuq;fspy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xg;Gf;nfhLj;jhh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khpj;jhh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FF811-2D73-41D2-82FA-4C4F0521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006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81462-8845-420D-9D02-B56EE7557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66" y="927128"/>
            <a:ext cx="10515600" cy="435133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u="sng" dirty="0">
              <a:solidFill>
                <a:schemeClr val="bg1"/>
              </a:solidFill>
              <a:latin typeface="Tharmini" pitchFamily="2" charset="0"/>
            </a:endParaRPr>
          </a:p>
          <a:p>
            <a:pPr marL="0" indent="0" algn="ctr">
              <a:buNone/>
            </a:pPr>
            <a:r>
              <a:rPr lang="en-US" sz="4000" u="sng" dirty="0" err="1">
                <a:solidFill>
                  <a:schemeClr val="bg1"/>
                </a:solidFill>
                <a:latin typeface="Tharmini" pitchFamily="2" charset="0"/>
              </a:rPr>
              <a:t>ghly</a:t>
            </a:r>
            <a:r>
              <a:rPr lang="en-US" sz="4000" u="sng" dirty="0">
                <a:solidFill>
                  <a:schemeClr val="bg1"/>
                </a:solidFill>
                <a:latin typeface="Tharmini" pitchFamily="2" charset="0"/>
              </a:rPr>
              <a:t>; - 4</a:t>
            </a:r>
          </a:p>
          <a:p>
            <a:pPr marL="0" indent="0" algn="ctr">
              <a:buNone/>
            </a:pP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vd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ght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ghpfhhpNa</a:t>
            </a:r>
            <a:endParaRPr lang="en-US" sz="6000" dirty="0">
              <a:solidFill>
                <a:schemeClr val="bg1"/>
              </a:solidFill>
              <a:latin typeface="Tharmini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389E2-D0FD-4665-B56E-A2D6B3F37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655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19265-AD97-4E26-AC46-DC6804277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F428C-2A00-4D71-901C-202634B58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39</a:t>
            </a:fld>
            <a:endParaRPr lang="en-US"/>
          </a:p>
        </p:txBody>
      </p:sp>
      <p:pic>
        <p:nvPicPr>
          <p:cNvPr id="2050" name="Picture 2" descr="Silhouette cross on Calvary mountain sunset background. Easter concept -  Image | Premium Photo">
            <a:extLst>
              <a:ext uri="{FF2B5EF4-FFF2-40B4-BE49-F238E27FC236}">
                <a16:creationId xmlns:a16="http://schemas.microsoft.com/office/drawing/2014/main" id="{6F6264D3-84B9-440B-A64B-4D2947150D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67" y="365126"/>
            <a:ext cx="10774017" cy="6463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3315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615C5-1E94-4DF0-A15A-82F8DACF8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028" y="1017767"/>
            <a:ext cx="10515600" cy="483319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5486400" algn="l"/>
              </a:tabLst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ck; ,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uj;jj;jhy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vidf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fOTikah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5486400" algn="l"/>
              </a:tabLst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GJ [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Ptd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jUk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NjtNd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- 2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5486400" algn="l"/>
              </a:tabLst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khwr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nra;J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ey;Fzk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ahTk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je;J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- 2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5486400" algn="l"/>
              </a:tabLst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kW&amp;gkhf;Fk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Iah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-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vd;id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kW&amp;gkhf;Fk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Iah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09B96-0EAF-4FFD-B73C-4387AE721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28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CA1AF-AED2-4CE5-84E9-378275A91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2209"/>
            <a:ext cx="10515600" cy="4904754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5486400" algn="l"/>
              </a:tabLst>
            </a:pP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vd</a:t>
            </a: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ghtghpfhhpNa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4680585" algn="l"/>
              </a:tabLst>
            </a:pP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vd</a:t>
            </a: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[Pt </a:t>
            </a: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cgfhhpNa</a:t>
            </a: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	- 2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5486400" algn="l"/>
              </a:tabLst>
            </a:pP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iwNaRNt</a:t>
            </a: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kiwkhkzpNa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5486400" algn="l"/>
              </a:tabLst>
            </a:pP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iwahrPh</a:t>
            </a: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mUs;tPiuah</a:t>
            </a: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- 2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5486400" algn="l"/>
              </a:tabLst>
            </a:pP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fiwahTk</a:t>
            </a: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Nghf;fp</a:t>
            </a: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vd</a:t>
            </a: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FiwahTk</a:t>
            </a: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ePf;fp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5486400" algn="l"/>
              </a:tabLst>
            </a:pP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GJtho;T</a:t>
            </a: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mspg;gPiuah</a:t>
            </a: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- </a:t>
            </a: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vdf;F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5486400" algn="l"/>
              </a:tabLst>
            </a:pP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GJtho;T</a:t>
            </a: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mspg;gPiuah</a:t>
            </a:r>
            <a:r>
              <a:rPr lang="en-US" sz="32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4680585" algn="l"/>
              </a:tabLst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BE5795-36CC-4238-BC8E-DC29348CD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448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D21ED-121F-4D85-810F-37CC26526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5962"/>
            <a:ext cx="10515600" cy="5191001"/>
          </a:xfrm>
        </p:spPr>
        <p:txBody>
          <a:bodyPr/>
          <a:lstStyle/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5486400" algn="l"/>
              </a:tabLst>
            </a:pPr>
            <a:r>
              <a:rPr lang="en-US" sz="18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vdf;fhfNt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ePh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khpj;jPua;ah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5486400" algn="l"/>
              </a:tabLst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vdf;fhf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caph;j;jPua;ah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- 2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5486400" algn="l"/>
              </a:tabLst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cikg;Nghy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ehDk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gpwh;f;fhf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tho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   - 2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None/>
              <a:tabLst>
                <a:tab pos="5486400" algn="l"/>
              </a:tabLst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fpUigahy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%Lk;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Iah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-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vd;id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ck;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fpUigahy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%Lk;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Iah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296A4D-4393-44E6-9DD0-7BD6524F8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0634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3405E-B3D9-4A40-B7D0-9E09EC2E9D5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அப்பொழுது என்னுடனே பேசின சத்தத்தைப் பார்க்கத் திரும்பினேன்; திரும்பினபோது, ஏழு பொன் குத்துவிளக்குகளையும்,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13. அந்த ஏழு குத்துவிளக்குகளின் மத்தியிலே, நிலையங்கி தரித்து, மார்பருகே பொற்கச்சை கட்டியிருந்த மனுஷகுமாரனுக்கொப்பானவரையும் கண்டேன்.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65DC6-689C-4D76-AE2B-9F72984F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43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7F57B8-9228-4F92-9948-48C7522E2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ntsp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 1:12&gt;13</a:t>
            </a:r>
          </a:p>
        </p:txBody>
      </p:sp>
    </p:spTree>
    <p:extLst>
      <p:ext uri="{BB962C8B-B14F-4D97-AF65-F5344CB8AC3E}">
        <p14:creationId xmlns:p14="http://schemas.microsoft.com/office/powerpoint/2010/main" val="2990186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439FB-C364-4F73-B060-7B8B6C91483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vgpNuah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; 4:15&gt;16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FB677-2542-40FA-82C8-5A0C59B776B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</p:spPr>
        <p:txBody>
          <a:bodyPr/>
          <a:lstStyle/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 நம்முடைய பலவீனங்களைக்குறித்துப் பரிதபிக்கக்கூடாத பிரதான ஆசாரியர் நமக்கிராமல், எல்லாவிதத்திலும் நம்மைப்போல் சோதிக்கப்பட்டும், பாவமில்லாதவராயிருக்கிற பிரதான ஆசாரியரே நமக்கிருக்கிறார்.</a:t>
            </a: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ஆதலால், நாம் இரக்கத்தைப் பெறவும், ஏற்ற சமயத்தில் சகாயஞ்செய்யுங்கிருபையை அடையவும், தைரியமாய்க் கிருபாசனத்தண்டையிலே சேரக்கடவோம்.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AA4BE8-012A-4453-988A-592945D4D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684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444E2-6C1C-4AF5-9764-1A6FD0BDF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2250"/>
            <a:ext cx="10515600" cy="5564713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fh;j;jh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g;nghOJ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gpjhtpd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rh;t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ty;yikapdhy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%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d;whk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ehspy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caph;j;njOg;gg;gl;L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nja;tPf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Rghtk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cilatuha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gpjhitj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jtpu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rh;tj;jpd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kPJk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mjpfhuKilatuha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Uf;fpd;whh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&lt;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Lgypapd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gyd;fis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cyfj;jpw;F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mspf;Fk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gukgpjh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jdf;F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mspj;Js;s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kw;nwhU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Ntiyia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nra;J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tUfpd;whh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jdJ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rhPukhf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Uf;fg;NghFk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nka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rigia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Njh;e;njLg;gNj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mt;Ntiy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RtpNr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\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Afk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KOtJk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mr;rig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tFg;ghUf;F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jiyahf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Ue;J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mth;fis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topelj;jp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tUfpwhh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khngUk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miog;gpy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d;W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Uf;fpNwhk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miog;gpy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xt;nthU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ehSk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ghLfs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ngytPdq;fs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Nrhh;Tfs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ntw;wpfs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midj;jpYk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mtNu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ul;rfuhf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ekf;F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cw;w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Njhouhf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rNfhjuuhf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Nkw;ghh;itahsuhf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ekf;fhf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ghpe;J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NgRfpwtuhf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kzthsuhf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&gt;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NkYk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ghtk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khk;rk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gprhRldhd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jw;Nghija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Aj;jj;jpy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,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ul;rpg;gpd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mjpgjpahf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Uf;fpwhh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52514-3D4A-4C57-BB60-5DE4AD83D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11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81462-8845-420D-9D02-B56EE7557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66" y="927128"/>
            <a:ext cx="10515600" cy="435133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u="sng" dirty="0">
              <a:solidFill>
                <a:schemeClr val="bg1"/>
              </a:solidFill>
              <a:latin typeface="Tharmini" pitchFamily="2" charset="0"/>
            </a:endParaRPr>
          </a:p>
          <a:p>
            <a:pPr marL="0" indent="0" algn="ctr">
              <a:buNone/>
            </a:pPr>
            <a:r>
              <a:rPr lang="en-US" sz="4000" u="sng" dirty="0" err="1">
                <a:solidFill>
                  <a:schemeClr val="bg1"/>
                </a:solidFill>
                <a:latin typeface="Tharmini" pitchFamily="2" charset="0"/>
              </a:rPr>
              <a:t>ghly</a:t>
            </a:r>
            <a:r>
              <a:rPr lang="en-US" sz="4000" u="sng" dirty="0">
                <a:solidFill>
                  <a:schemeClr val="bg1"/>
                </a:solidFill>
                <a:latin typeface="Tharmini" pitchFamily="2" charset="0"/>
              </a:rPr>
              <a:t>; - 5</a:t>
            </a:r>
          </a:p>
          <a:p>
            <a:pPr marL="0" indent="0" algn="ctr">
              <a:buNone/>
            </a:pP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Nrid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mjpgd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;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389E2-D0FD-4665-B56E-A2D6B3F37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974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6099E-B21B-4FA6-A567-DC09FAE90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Nrid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mjpgd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highlight>
                  <a:srgbClr val="00FF00"/>
                </a:highlight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ek</a:t>
            </a:r>
            <a:r>
              <a:rPr lang="en-US" sz="4000" b="1" dirty="0">
                <a:effectLst/>
                <a:highlight>
                  <a:srgbClr val="00FF00"/>
                </a:highlight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fHj;jUf;Nf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nrYj;JNthk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fdKk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kfpikANk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-	2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mw;GjNk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jk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md;ngkf;F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-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mij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mwpe;Nj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mfkfpo;Nthk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					-	2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74DD49-2A4D-4351-A88A-82B72B2A5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315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13D0B-F91C-480A-AB1D-F376E8ABB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661" y="776053"/>
            <a:ext cx="10515600" cy="4351338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n[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afpwp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];J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nry;YfpwhH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n[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akhf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elj;jpLthH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n[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af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fPjq;fs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ehk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ghbNa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n[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af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nfhbAk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Vw;wpLNthk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n[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ak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my;NyY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}ah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mtH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ehkj;jpw;Nf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-	2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353EC-F850-46CC-B77D-670A5FA2F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78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2AB73-3165-436A-BD7D-D4792C78B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882" y="1102056"/>
            <a:ext cx="10515600" cy="4351338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Nka;g;gdpy;yhj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MLfl;Nf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ehNd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ey;y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Nka;g;gd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vd;whH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-	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,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d;g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rj;jk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gpd;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nrd;wpLNthk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			-	1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,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d;gg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ghij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fhl;bLthH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	-	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97CD9-384B-424D-81CA-0D1A8C7A7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2738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6B188-5826-4995-8921-423C44AD8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8102"/>
            <a:ext cx="10515600" cy="4351338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fiwjpiu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Kw;Wk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ePq;fplNt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fHj;jH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ek;ikf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fOtpLthH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	-	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tUifapy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vk;ikr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NrHf;Fk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tiu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-	1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tOthky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fhj;Jf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nfhs;thH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-	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EE74D5-D6F2-4232-B51D-DE5429E57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04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ABFB9-50FF-41F8-B951-CFC623C47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125" y="672685"/>
            <a:ext cx="10515600" cy="5195377"/>
          </a:xfrm>
          <a:solidFill>
            <a:srgbClr val="002060"/>
          </a:solidFill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md;ghdth;fNs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fh;j;jUila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mLj;j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epiyahdJ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jkJ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uz;lhk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tUifapy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,uh[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hjp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,uh[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hthf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cyfj;ij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Msif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nra;tJk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jkJ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&lt;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Lgypapd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Gz;zpaq;fis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cyfj;jpd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kPJ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nghUj;JtJk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kj;jpa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];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juhf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Ue;J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gpjhTld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kDf;Fyj;ij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xg;guthf;FtJkhf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Uf;fpwJ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mj;jifa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k;khDNtypd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MSif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gw;wpa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xU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gjpT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E5E85-7C2A-4DE0-9847-DA15AEA4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>
                <a:solidFill>
                  <a:schemeClr val="bg1"/>
                </a:solidFill>
              </a:rPr>
              <a:t>51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3750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81462-8845-420D-9D02-B56EE7557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66" y="927128"/>
            <a:ext cx="10515600" cy="435133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u="sng" dirty="0">
              <a:solidFill>
                <a:schemeClr val="bg1"/>
              </a:solidFill>
              <a:latin typeface="Tharmini" pitchFamily="2" charset="0"/>
            </a:endParaRPr>
          </a:p>
          <a:p>
            <a:pPr marL="0" indent="0" algn="ctr">
              <a:buNone/>
            </a:pPr>
            <a:r>
              <a:rPr lang="en-US" sz="4000" u="sng" dirty="0" err="1">
                <a:solidFill>
                  <a:schemeClr val="bg1"/>
                </a:solidFill>
                <a:latin typeface="Tharmini" pitchFamily="2" charset="0"/>
              </a:rPr>
              <a:t>ghly</a:t>
            </a:r>
            <a:r>
              <a:rPr lang="en-US" sz="4000" u="sng" dirty="0">
                <a:solidFill>
                  <a:schemeClr val="bg1"/>
                </a:solidFill>
                <a:latin typeface="Tharmini" pitchFamily="2" charset="0"/>
              </a:rPr>
              <a:t>; - 6</a:t>
            </a:r>
          </a:p>
          <a:p>
            <a:pPr marL="0" indent="0" algn="ctr">
              <a:buNone/>
            </a:pP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Mapu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tUl</a:t>
            </a:r>
            <a:endParaRPr lang="en-US" sz="6000" dirty="0">
              <a:solidFill>
                <a:schemeClr val="bg1"/>
              </a:solidFill>
              <a:latin typeface="Tharmini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389E2-D0FD-4665-B56E-A2D6B3F37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542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25325-5283-4051-9872-45A0E299E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Mapuk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tUl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murhl;rpNa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ghpRj;jthd;fspd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,uh[;[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paNk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guk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gpjh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Ntj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thf;fpNj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gRik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nghw;fhyk</a:t>
            </a:r>
            <a:r>
              <a:rPr lang="en-US" sz="40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neUq;fpLNj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F05DB-09C0-4032-9258-ABA7A68D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284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5AE4F-2688-4C1A-AB45-7AB22CFBD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twz;l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epyq;fSk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nropj;Njhq;FNk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tpUl;rq;fs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,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dpa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fdp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jUNk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			-	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mikjpAk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epyTk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Rf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tho;T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JspHf;Fk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mw;ghARs;NshHfs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mjpy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,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y;iyNa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-	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15A45-0B14-49CA-A68A-DEF2A4A01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73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7D4E0-2DDE-4627-A152-1A2C31C68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fpwp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];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NjR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uh[h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Gtp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Ms;fpwhH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fpilf;Fk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ey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ePjp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vspatHf;Nf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-	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ghpG+Hzkile;j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nka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J}a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gf;jHfs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guNdhL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ePLop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murhsNt</a:t>
            </a:r>
            <a:r>
              <a:rPr lang="en-US" sz="3600" b="1" dirty="0">
                <a:effectLst/>
                <a:latin typeface="Tharmin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				-	2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D8EBA-BB6C-4D3E-8FB5-B92E6D5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0616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EBFE5-DE96-49B6-97F3-687709CB2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887" y="413468"/>
            <a:ext cx="10518913" cy="127722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1 </a:t>
            </a: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nfhhp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 15:24-26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768D8-2DEC-4C26-9BF0-D5EF97B92C8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அதன்பின்பு முடிவு உண்டாகும்; அப்பொழுது அவர் சகல துரைத்தனத்தையும் சகல அதிகாரத்தையும் வல்லமையையும் பரிகரித்து, தேவனும் பிதாவுமாயிருக்கிறவருக்கு ராஜ்யத்தை ஒப்புக்கொடுப்பார்.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/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25. எல்லாச் சத்துருக்களையும் தமது பாதத்திற்குக் கீழாக்கிப்போடும்வரைக்கும், அவர் ஆளுகைசெய்யவேண்டியது.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2069D-A175-4270-AECE-4074E970B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7949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778DA-59B2-4789-9DDF-B695B0D6354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</p:spPr>
        <p:txBody>
          <a:bodyPr/>
          <a:lstStyle/>
          <a:p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பரிகரிக்கப்படுங் கடைசிச் சத்துரு மரணம்.</a:t>
            </a:r>
            <a:endParaRPr lang="en-US" dirty="0">
              <a:solidFill>
                <a:schemeClr val="bg1"/>
              </a:solidFill>
              <a:latin typeface="TSCu_InaiMathi"/>
            </a:endParaRPr>
          </a:p>
          <a:p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சகலமும் அவருக்குக் கீழ்ப்பட்டிருக்கும்போது, தேவனே சகலத்திலும் சகலமுமாயிருப்பதற்கு, குமாரன் தாமும் தமக்குச் சகலத்தையும் கீழ்ப்படுத்தினவருக்குக் கீழ்ப்பட்டிருப்பார்.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endParaRPr lang="ta-IN" b="0" i="0" dirty="0">
              <a:solidFill>
                <a:schemeClr val="bg1"/>
              </a:solidFill>
              <a:effectLst/>
              <a:latin typeface="TSCu_InaiMathi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C9670-7BDA-4DFC-8D30-07EA80D80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57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83A49E3-333D-4DE3-B7D6-4BDC979B0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1 </a:t>
            </a: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nfhhp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 15:28</a:t>
            </a:r>
          </a:p>
        </p:txBody>
      </p:sp>
    </p:spTree>
    <p:extLst>
      <p:ext uri="{BB962C8B-B14F-4D97-AF65-F5344CB8AC3E}">
        <p14:creationId xmlns:p14="http://schemas.microsoft.com/office/powerpoint/2010/main" val="30463688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8BF25-0F80-4AC3-B926-734C4381A3D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</p:spPr>
        <p:txBody>
          <a:bodyPr/>
          <a:lstStyle/>
          <a:p>
            <a:pPr marL="0" indent="0">
              <a:buNone/>
            </a:pP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அங்கே இராக்காலமிராது; விளக்கும் சூரியனுடைய வெளிச்சமும் அவர்களுக்கு வேண்டுவதில்லை; தேவனாகிய </a:t>
            </a:r>
            <a:r>
              <a:rPr lang="ta-IN" b="1" i="0" dirty="0">
                <a:solidFill>
                  <a:schemeClr val="bg1"/>
                </a:solidFill>
                <a:effectLst/>
                <a:latin typeface="TSCu_InaiMathi"/>
              </a:rPr>
              <a:t>கர்த்தரே</a:t>
            </a: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 அவர்கள்மேல் பிரகாசிப்பார். அவர்கள் சதாகாலங்களிலும் அரசாளுவார்கள்.</a:t>
            </a:r>
            <a:b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</a:br>
            <a:endParaRPr lang="ta-IN" b="0" i="0" dirty="0">
              <a:solidFill>
                <a:schemeClr val="bg1"/>
              </a:solidFill>
              <a:effectLst/>
              <a:latin typeface="TSCu_InaiMathi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9A789F-2E32-48A9-B6B1-F66D31D5B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58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8DB115F-6569-44AA-973D-7986F3EB5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ntsp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 21:5</a:t>
            </a:r>
          </a:p>
        </p:txBody>
      </p:sp>
    </p:spTree>
    <p:extLst>
      <p:ext uri="{BB962C8B-B14F-4D97-AF65-F5344CB8AC3E}">
        <p14:creationId xmlns:p14="http://schemas.microsoft.com/office/powerpoint/2010/main" val="22095924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B0D71-04ED-4AAC-BE5F-6872D0DBD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7810"/>
            <a:ext cx="10515600" cy="5819154"/>
          </a:xfrm>
          <a:solidFill>
            <a:srgbClr val="002060"/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md;G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rNfhju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rNfhjhpfNs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t;thwhf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kDf;Fyk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ghpG+uz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epiyf;F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gpd;dh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rfyj;ijAk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gpjhTf;f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xg;Gf;nfhLj;J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mtUf;Ff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fPo;g;gbe;jpUg;ghh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vd;gijf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fhZk;NghJ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kPz;Lk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mtUila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fPo;gbjYf;fhd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kpfr;rpwe;j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cjhuzj;ij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q;Nf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fhz;fpNwhk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NaR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fpwp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];J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New;Wk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d;Wk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vd;Wk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khwhjtuhapUf;fpwhh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vd;gJ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q;Nf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tpsq;Ffpd;wJ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NkYk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my;ghTk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xNkfhTkhapUf;fpwhh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vd;gjd;gbNa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NjtDila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jpl;lj;jpd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Jtf;fKk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KbTkhf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Uf;fpwhh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vd;gij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q;Nf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fhz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KbfpwJ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.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g;Ngh;gl;l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fh;j;jiu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ekf;F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ghprhf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mspj;j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Njtd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epj;jpaj;jpw;Fk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Jjpf;fg;glj;jf;fth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;.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NkYk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;&gt;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ek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Njtid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Jjpf;fNt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mtUila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gilg;Gfshfpa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ehk</a:t>
            </a:r>
            <a:r>
              <a:rPr lang="en-US" dirty="0">
                <a:solidFill>
                  <a:srgbClr val="FFFF00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rgbClr val="FFFF00"/>
                </a:solidFill>
                <a:latin typeface="Tharmini" pitchFamily="2" charset="0"/>
              </a:rPr>
              <a:t>gilf;fg;gl;bUf;fpNwhk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vd;gij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mwpAk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NghJ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d;W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NjtDila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xNu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Ngwhdtiu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Jjpf;ff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fpilj;j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tha;g;gpd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%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yk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ekJ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gilg;gpd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Nehf;fj;ij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d;W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mile;jth;fshfNt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czh;fpNwhk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;. Mk;!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ed;wp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vq;fs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md;ghd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gpjhNt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ed;wp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vq;fs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md;gpd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fh;j;jNu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khngUk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rpyhf;fpaj;jpw;F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&gt; ,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e;j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khnUk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harmini" pitchFamily="2" charset="0"/>
              </a:rPr>
              <a:t>ghf;fpaj;jpw;F</a:t>
            </a:r>
            <a:r>
              <a:rPr lang="en-US" dirty="0">
                <a:solidFill>
                  <a:schemeClr val="bg1"/>
                </a:solidFill>
                <a:latin typeface="Tharmini" pitchFamily="2" charset="0"/>
              </a:rPr>
              <a:t>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E2655-DFFB-40A0-8985-CC8F4D20E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>
                <a:solidFill>
                  <a:schemeClr val="bg1"/>
                </a:solidFill>
              </a:rPr>
              <a:t>59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237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5BCF6-C63B-4707-8D2B-3EE7C75B54B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ntsp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 5:13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2507F-F3ED-40CC-904B-76581414A42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</p:spPr>
        <p:txBody>
          <a:bodyPr/>
          <a:lstStyle/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அப்பொழுது, வானத்திலும் பூமியிலும் பூமியின்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கீழுமிருக்கிற சிருஷ்டிகள் யாவும்,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சமுத்திரத்திலுள்ளவைகளும், அவற்றுளடங்கிய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வஸ்துக்கள் யாவும்: சிங்காசனத்தின்மேல்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வீற்றிருக்கிறவருக்கும் ஆட்டுக்குட்டியானவருக்கும்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ஸ்தோத்திரமும் கனமும் மகிமையும்</a:t>
            </a:r>
            <a:endParaRPr lang="en-US" b="0" i="0" dirty="0">
              <a:solidFill>
                <a:schemeClr val="bg1"/>
              </a:solidFill>
              <a:effectLst/>
              <a:latin typeface="TSCu_InaiMathi"/>
            </a:endParaRPr>
          </a:p>
          <a:p>
            <a:pPr marL="0" indent="0">
              <a:buNone/>
            </a:pPr>
            <a:r>
              <a:rPr lang="ta-IN" b="0" i="0" dirty="0">
                <a:solidFill>
                  <a:schemeClr val="bg1"/>
                </a:solidFill>
                <a:effectLst/>
                <a:latin typeface="TSCu_InaiMathi"/>
              </a:rPr>
              <a:t> வல்லமையும் சதா காலங்களிலும் உண்டாவதாக என்று சொல்லக்கேட்டேன்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34DBDC-DEDE-4B71-A382-3C2C837E1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407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81462-8845-420D-9D02-B56EE7557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66" y="927128"/>
            <a:ext cx="10515600" cy="435133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u="sng" dirty="0">
              <a:solidFill>
                <a:schemeClr val="bg1"/>
              </a:solidFill>
              <a:latin typeface="Tharmini" pitchFamily="2" charset="0"/>
            </a:endParaRPr>
          </a:p>
          <a:p>
            <a:pPr marL="0" indent="0" algn="ctr">
              <a:buNone/>
            </a:pPr>
            <a:r>
              <a:rPr lang="en-US" sz="4000" u="sng" dirty="0" err="1">
                <a:solidFill>
                  <a:schemeClr val="bg1"/>
                </a:solidFill>
                <a:latin typeface="Tharmini" pitchFamily="2" charset="0"/>
              </a:rPr>
              <a:t>ghly</a:t>
            </a:r>
            <a:r>
              <a:rPr lang="en-US" sz="4000" u="sng" dirty="0">
                <a:solidFill>
                  <a:schemeClr val="bg1"/>
                </a:solidFill>
                <a:latin typeface="Tharmini" pitchFamily="2" charset="0"/>
              </a:rPr>
              <a:t>; - 1</a:t>
            </a:r>
          </a:p>
          <a:p>
            <a:pPr marL="0" indent="0" algn="ctr">
              <a:buNone/>
            </a:pP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fpUghjhu</a:t>
            </a:r>
            <a:r>
              <a:rPr lang="en-US" sz="6000" dirty="0">
                <a:solidFill>
                  <a:schemeClr val="bg1"/>
                </a:solidFill>
                <a:latin typeface="Tharmini" pitchFamily="2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Tharmini" pitchFamily="2" charset="0"/>
              </a:rPr>
              <a:t>gypahNk</a:t>
            </a:r>
            <a:endParaRPr lang="en-US" sz="6000" dirty="0">
              <a:solidFill>
                <a:schemeClr val="bg1"/>
              </a:solidFill>
              <a:latin typeface="Tharmini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389E2-D0FD-4665-B56E-A2D6B3F37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957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DBE69-9796-4476-A5E2-A2A3D0DA3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28A8378-BEB6-4139-A63C-F80A436E8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6" y="142159"/>
            <a:ext cx="10996654" cy="657931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634FD-4AA1-4DC1-86E1-57B46C0C9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951A-4BA8-459C-A0DE-07B2EC038458}" type="slidenum">
              <a:rPr lang="en-US" smtClean="0"/>
              <a:t>62</a:t>
            </a:fld>
            <a:endParaRPr lang="en-US"/>
          </a:p>
        </p:txBody>
      </p:sp>
      <p:sp>
        <p:nvSpPr>
          <p:cNvPr id="5" name="AutoShape 2" descr="Elders in heaven praising God and Jesus">
            <a:extLst>
              <a:ext uri="{FF2B5EF4-FFF2-40B4-BE49-F238E27FC236}">
                <a16:creationId xmlns:a16="http://schemas.microsoft.com/office/drawing/2014/main" id="{6D632B8C-0478-4B68-ABD6-F4E9B67C33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7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1886</Words>
  <Application>Microsoft Office PowerPoint</Application>
  <PresentationFormat>Widescreen</PresentationFormat>
  <Paragraphs>256</Paragraphs>
  <Slides>62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1" baseType="lpstr">
      <vt:lpstr>Arial</vt:lpstr>
      <vt:lpstr>Calibri</vt:lpstr>
      <vt:lpstr>Calibri Light</vt:lpstr>
      <vt:lpstr>Latha</vt:lpstr>
      <vt:lpstr>Nirmala UI</vt:lpstr>
      <vt:lpstr>Tharmini</vt:lpstr>
      <vt:lpstr>Times New Roman</vt:lpstr>
      <vt:lpstr>TSCu_InaiMathi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ePjpnkhopfs; 8: 22 -31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Vrhah 6:8</vt:lpstr>
      <vt:lpstr>Y}f;fh 2:10-14</vt:lpstr>
      <vt:lpstr>Y}f;fh 2:10-14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Vrhah 53:1-5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ntsp 1:12&gt;13</vt:lpstr>
      <vt:lpstr>vgpNuah; 4:15&gt;16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 nfhhp 15:24-26</vt:lpstr>
      <vt:lpstr>1 nfhhp 15:28</vt:lpstr>
      <vt:lpstr>ntsp 21:5</vt:lpstr>
      <vt:lpstr>PowerPoint Presentation</vt:lpstr>
      <vt:lpstr>ntsp 5:13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Benitta G</dc:creator>
  <cp:lastModifiedBy>Deva Sudan</cp:lastModifiedBy>
  <cp:revision>6</cp:revision>
  <dcterms:created xsi:type="dcterms:W3CDTF">2025-05-24T05:11:52Z</dcterms:created>
  <dcterms:modified xsi:type="dcterms:W3CDTF">2025-05-26T17:54:44Z</dcterms:modified>
</cp:coreProperties>
</file>