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33" r:id="rId2"/>
    <p:sldId id="697" r:id="rId3"/>
    <p:sldId id="698" r:id="rId4"/>
    <p:sldId id="703" r:id="rId5"/>
    <p:sldId id="702" r:id="rId6"/>
    <p:sldId id="700" r:id="rId7"/>
    <p:sldId id="720" r:id="rId8"/>
    <p:sldId id="655" r:id="rId9"/>
    <p:sldId id="721" r:id="rId10"/>
    <p:sldId id="656" r:id="rId11"/>
    <p:sldId id="723" r:id="rId12"/>
    <p:sldId id="657" r:id="rId13"/>
    <p:sldId id="722" r:id="rId14"/>
    <p:sldId id="744" r:id="rId15"/>
    <p:sldId id="658" r:id="rId16"/>
    <p:sldId id="724" r:id="rId17"/>
    <p:sldId id="659" r:id="rId18"/>
    <p:sldId id="660" r:id="rId19"/>
    <p:sldId id="661" r:id="rId20"/>
    <p:sldId id="725" r:id="rId21"/>
    <p:sldId id="696" r:id="rId22"/>
    <p:sldId id="701" r:id="rId23"/>
    <p:sldId id="704" r:id="rId24"/>
    <p:sldId id="705" r:id="rId25"/>
    <p:sldId id="662" r:id="rId26"/>
    <p:sldId id="709" r:id="rId27"/>
    <p:sldId id="726" r:id="rId28"/>
    <p:sldId id="727" r:id="rId29"/>
    <p:sldId id="663" r:id="rId30"/>
    <p:sldId id="664" r:id="rId31"/>
    <p:sldId id="740" r:id="rId32"/>
    <p:sldId id="710" r:id="rId33"/>
    <p:sldId id="665" r:id="rId34"/>
    <p:sldId id="668" r:id="rId35"/>
    <p:sldId id="706" r:id="rId36"/>
    <p:sldId id="667" r:id="rId37"/>
    <p:sldId id="669" r:id="rId38"/>
    <p:sldId id="711" r:id="rId39"/>
    <p:sldId id="712" r:id="rId40"/>
    <p:sldId id="713" r:id="rId41"/>
    <p:sldId id="734" r:id="rId42"/>
    <p:sldId id="747" r:id="rId43"/>
    <p:sldId id="728" r:id="rId44"/>
    <p:sldId id="714" r:id="rId45"/>
    <p:sldId id="715" r:id="rId46"/>
    <p:sldId id="670" r:id="rId47"/>
    <p:sldId id="671" r:id="rId48"/>
    <p:sldId id="742" r:id="rId49"/>
    <p:sldId id="716" r:id="rId50"/>
    <p:sldId id="735" r:id="rId51"/>
    <p:sldId id="672" r:id="rId52"/>
    <p:sldId id="673" r:id="rId53"/>
    <p:sldId id="674" r:id="rId54"/>
    <p:sldId id="675" r:id="rId55"/>
    <p:sldId id="707" r:id="rId56"/>
    <p:sldId id="676" r:id="rId57"/>
    <p:sldId id="717" r:id="rId58"/>
    <p:sldId id="729" r:id="rId59"/>
    <p:sldId id="718" r:id="rId60"/>
    <p:sldId id="736" r:id="rId61"/>
    <p:sldId id="737" r:id="rId62"/>
    <p:sldId id="708" r:id="rId63"/>
    <p:sldId id="677" r:id="rId64"/>
    <p:sldId id="678" r:id="rId65"/>
    <p:sldId id="679" r:id="rId66"/>
    <p:sldId id="680" r:id="rId67"/>
    <p:sldId id="681" r:id="rId68"/>
    <p:sldId id="719" r:id="rId69"/>
    <p:sldId id="682" r:id="rId70"/>
    <p:sldId id="743" r:id="rId71"/>
    <p:sldId id="683" r:id="rId72"/>
    <p:sldId id="684" r:id="rId73"/>
    <p:sldId id="738" r:id="rId74"/>
    <p:sldId id="685" r:id="rId75"/>
    <p:sldId id="686" r:id="rId76"/>
    <p:sldId id="739" r:id="rId77"/>
    <p:sldId id="687" r:id="rId78"/>
    <p:sldId id="688" r:id="rId79"/>
    <p:sldId id="689" r:id="rId80"/>
    <p:sldId id="690" r:id="rId81"/>
    <p:sldId id="691" r:id="rId82"/>
    <p:sldId id="692" r:id="rId83"/>
    <p:sldId id="693" r:id="rId84"/>
    <p:sldId id="694" r:id="rId85"/>
    <p:sldId id="695" r:id="rId86"/>
    <p:sldId id="730" r:id="rId87"/>
    <p:sldId id="731" r:id="rId88"/>
    <p:sldId id="732" r:id="rId89"/>
    <p:sldId id="745" r:id="rId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  <a:srgbClr val="0029A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14" autoAdjust="0"/>
  </p:normalViewPr>
  <p:slideViewPr>
    <p:cSldViewPr showGuides="1">
      <p:cViewPr varScale="1">
        <p:scale>
          <a:sx n="79" d="100"/>
          <a:sy n="79" d="100"/>
        </p:scale>
        <p:origin x="77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7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33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9381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mpare 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2976806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962401"/>
            <a:ext cx="12192000" cy="261257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021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e Bibl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85594"/>
            <a:ext cx="6096000" cy="5872405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8" y="988282"/>
            <a:ext cx="6096001" cy="5869717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4996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FO </a:t>
            </a:r>
            <a:r>
              <a:rPr lang="en-US" dirty="0" err="1"/>
              <a:t>fye;jha;T</a:t>
            </a:r>
            <a:r>
              <a:rPr lang="en-US" dirty="0"/>
              <a:t> </a:t>
            </a:r>
            <a:r>
              <a:rPr lang="en-US" dirty="0" err="1"/>
              <a:t>Fwpg;Gfis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6010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lang="ta-IN" sz="3600" b="1" kern="1200" dirty="0" smtClean="0">
                <a:solidFill>
                  <a:srgbClr val="0029AC"/>
                </a:solidFill>
                <a:latin typeface="Latha" panose="020B0604020202020204" pitchFamily="34" charset="0"/>
                <a:ea typeface="+mn-ea"/>
                <a:cs typeface="+mn-cs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 sz="3600" dirty="0">
                <a:latin typeface="Latha" panose="020B0604020202020204" pitchFamily="34" charset="0"/>
              </a:rPr>
              <a:t>குழு கலந்தாய்வு குறிப்புகளை </a:t>
            </a:r>
            <a:r>
              <a:rPr lang="en-US" sz="3600" dirty="0">
                <a:latin typeface="Latha" panose="020B0604020202020204" pitchFamily="34" charset="0"/>
              </a:rPr>
              <a:t> </a:t>
            </a:r>
            <a:r>
              <a:rPr lang="ta-IN" sz="3600" dirty="0">
                <a:latin typeface="Latha" panose="020B0604020202020204" pitchFamily="34" charset="0"/>
              </a:rPr>
              <a:t>தங்லிஷ்ஷில்  ஒட்ட இங்கே கிளிக் செய்யவும்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3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em  R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78862" y="147782"/>
            <a:ext cx="5763490" cy="6590145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lang="en-US" sz="36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3D1B81C-FFBC-441A-9C10-6D21F0703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3782" y="165258"/>
            <a:ext cx="5760720" cy="6592157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just">
              <a:buNone/>
              <a:defRPr lang="en-US" sz="4000" b="1" kern="1200" dirty="0">
                <a:solidFill>
                  <a:srgbClr val="026604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or paste</a:t>
            </a:r>
          </a:p>
        </p:txBody>
      </p:sp>
    </p:spTree>
    <p:extLst>
      <p:ext uri="{BB962C8B-B14F-4D97-AF65-F5344CB8AC3E}">
        <p14:creationId xmlns:p14="http://schemas.microsoft.com/office/powerpoint/2010/main" val="247858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899D3-0576-4CCA-8F85-6938D2929397}" type="datetimeFigureOut">
              <a:rPr lang="en-US" smtClean="0"/>
              <a:pPr/>
              <a:t>5/24/2025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F2BA-AAC6-484D-8AD2-19756B8530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2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20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496E4F-2062-62D0-4ED4-C995AE212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F7579C1-B179-DC34-EE62-FA8962887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89"/>
          <a:stretch/>
        </p:blipFill>
        <p:spPr>
          <a:xfrm>
            <a:off x="0" y="304800"/>
            <a:ext cx="12192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54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CC03CA-7508-956B-B68B-C13FE71FA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276BF3-A093-1231-8ABB-6D6F6F49C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34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F34A09-FECC-E873-1DC3-E842F2C17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D1E11A-BB0E-9F04-E252-17A3DFEC5B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166" y="1000125"/>
            <a:ext cx="5291667" cy="2976563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75F348-5934-C933-63B4-5D681A929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>
          <a:xfrm>
            <a:off x="0" y="190500"/>
            <a:ext cx="12192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26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B6145-A92B-C043-1D72-470D0409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97E81-FC40-DDC3-1573-67B19C845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00108"/>
            <a:ext cx="12192000" cy="4410092"/>
          </a:xfrm>
        </p:spPr>
        <p:txBody>
          <a:bodyPr>
            <a:normAutofit/>
          </a:bodyPr>
          <a:lstStyle/>
          <a:p>
            <a:r>
              <a:rPr lang="ta-IN" sz="8000" dirty="0"/>
              <a:t>கடந்த ஆறு காலகட்ட சபையாரிடம் காணப்பட்ட சூழ்நிலைகள்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8196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37CA0-8E63-66A5-E6BA-9C745B298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D1D172-AA14-157C-BD26-4E5E2EC303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E5D253-B734-83A6-C009-081E08987F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1752600"/>
            <a:ext cx="11125200" cy="47244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வெளிப்படுத்தல் 2:6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நான் வெறுக்கிற </a:t>
            </a:r>
            <a:r>
              <a:rPr lang="ta-IN" sz="5400" dirty="0">
                <a:solidFill>
                  <a:srgbClr val="FFFF00"/>
                </a:solidFill>
              </a:rPr>
              <a:t>நிக்கொலாய் மதஸ்தரின்</a:t>
            </a:r>
            <a:r>
              <a:rPr lang="ta-IN" sz="5400" dirty="0">
                <a:solidFill>
                  <a:schemeClr val="bg1"/>
                </a:solidFill>
              </a:rPr>
              <a:t> கிரியைகளை நீயும் வெறுக்கிறாய், இது உன்னிடத்திலுண்டு.</a:t>
            </a:r>
            <a:endParaRPr lang="en-IN" sz="5400" dirty="0">
              <a:solidFill>
                <a:schemeClr val="bg1"/>
              </a:solidFill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4F3228A-64EF-EEE4-BF3F-2C5E6107572B}"/>
              </a:ext>
            </a:extLst>
          </p:cNvPr>
          <p:cNvSpPr txBox="1">
            <a:spLocks/>
          </p:cNvSpPr>
          <p:nvPr/>
        </p:nvSpPr>
        <p:spPr>
          <a:xfrm>
            <a:off x="762000" y="457200"/>
            <a:ext cx="108204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7200" dirty="0">
                <a:solidFill>
                  <a:srgbClr val="FFFF00"/>
                </a:solidFill>
              </a:rPr>
              <a:t>எபேசு</a:t>
            </a:r>
          </a:p>
        </p:txBody>
      </p:sp>
    </p:spTree>
    <p:extLst>
      <p:ext uri="{BB962C8B-B14F-4D97-AF65-F5344CB8AC3E}">
        <p14:creationId xmlns:p14="http://schemas.microsoft.com/office/powerpoint/2010/main" val="3104796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>
            <a:noFill/>
          </a:ln>
        </p:spPr>
        <p:txBody>
          <a:bodyPr>
            <a:normAutofit fontScale="92500"/>
          </a:bodyPr>
          <a:lstStyle/>
          <a:p>
            <a:r>
              <a:rPr lang="ta-IN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வெளிப்படுத்தல் </a:t>
            </a:r>
            <a:r>
              <a:rPr lang="ta-IN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2:6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a-IN" sz="6600" dirty="0"/>
              <a:t>நிக்கோலாய் மதத்தினர் -- கர்த்தருடைய பாரம்பரியத்தை ஆளுபவர்கள். </a:t>
            </a:r>
            <a:endParaRPr lang="en-IN" sz="6600" dirty="0" smtClean="0"/>
          </a:p>
          <a:p>
            <a:r>
              <a:rPr lang="ta-IN" sz="6600" dirty="0" smtClean="0"/>
              <a:t>(</a:t>
            </a:r>
            <a:r>
              <a:rPr lang="ta-IN" sz="6600" dirty="0"/>
              <a:t>1பேதுரு 5:3) </a:t>
            </a:r>
            <a:r>
              <a:rPr lang="ta-IN" sz="6600" dirty="0">
                <a:solidFill>
                  <a:srgbClr val="C00000"/>
                </a:solidFill>
              </a:rPr>
              <a:t>நிக்கோலாஸ் என்ற வார்த்தைக்கு "மக்களின் வெற்றியாளர் </a:t>
            </a:r>
            <a:r>
              <a:rPr lang="ta-IN" sz="6600" dirty="0"/>
              <a:t>அல்லது ஆளுபவர்கள்" என்று பொருள். </a:t>
            </a:r>
            <a:r>
              <a:rPr lang="en-IN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6600" dirty="0" smtClean="0"/>
              <a:t>336:5</a:t>
            </a:r>
            <a:endParaRPr lang="en-IN" sz="66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14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22454-5E0D-5804-5544-3AFC92854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31B97-084D-C377-2466-BC92DECD2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EB70E3-E010-6FB5-1E0A-D039204027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1524000"/>
            <a:ext cx="11125200" cy="4953000"/>
          </a:xfrm>
        </p:spPr>
        <p:txBody>
          <a:bodyPr>
            <a:normAutofit fontScale="85000"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வெளிப்படுத்தல் 2:9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உன் கிரியைகளையும், உன் உபத்திரவத்தையும், நீ ஐசுவரியமுள்ளவனாயிருந்தும் உனக்கிருக்கிற தரித்திரத்தையும், தங்களை யூதரென்று சொல்லியும் யூதராயிராமல் </a:t>
            </a:r>
            <a:r>
              <a:rPr lang="ta-IN" sz="5400" dirty="0">
                <a:solidFill>
                  <a:srgbClr val="FFFF00"/>
                </a:solidFill>
              </a:rPr>
              <a:t>சாத்தானுடைய கூட்டமாயிருக்கிறவர்கள் </a:t>
            </a:r>
            <a:r>
              <a:rPr lang="ta-IN" sz="5400" dirty="0">
                <a:solidFill>
                  <a:schemeClr val="bg1"/>
                </a:solidFill>
              </a:rPr>
              <a:t>செய்யும் தூஷணத்தையும் அறிந்திருக்கிறேன்.</a:t>
            </a:r>
            <a:endParaRPr lang="en-IN" sz="5400" dirty="0">
              <a:solidFill>
                <a:schemeClr val="bg1"/>
              </a:solidFill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91390B-AD0C-3B2D-30FD-D5AD6CB64985}"/>
              </a:ext>
            </a:extLst>
          </p:cNvPr>
          <p:cNvSpPr txBox="1">
            <a:spLocks/>
          </p:cNvSpPr>
          <p:nvPr/>
        </p:nvSpPr>
        <p:spPr>
          <a:xfrm>
            <a:off x="762000" y="457200"/>
            <a:ext cx="108204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7200" dirty="0">
                <a:solidFill>
                  <a:srgbClr val="FFFF00"/>
                </a:solidFill>
              </a:rPr>
              <a:t>சிமிர்னா</a:t>
            </a:r>
          </a:p>
        </p:txBody>
      </p:sp>
    </p:spTree>
    <p:extLst>
      <p:ext uri="{BB962C8B-B14F-4D97-AF65-F5344CB8AC3E}">
        <p14:creationId xmlns:p14="http://schemas.microsoft.com/office/powerpoint/2010/main" val="969272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0"/>
            <a:ext cx="11887200" cy="6858000"/>
          </a:xfrm>
          <a:ln>
            <a:noFill/>
          </a:ln>
        </p:spPr>
        <p:txBody>
          <a:bodyPr>
            <a:normAutofit fontScale="92500"/>
          </a:bodyPr>
          <a:lstStyle/>
          <a:p>
            <a:pPr algn="l"/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Revelation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2:9 </a:t>
            </a:r>
            <a:endParaRPr lang="en-US" sz="5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synagogue of Satan -- Where ministers teach theories of Evolution and other errors.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R2106:2 Those who claimed to be the favorites of the gods, and to whom applies the true symbolic and appropriate name by which they should afterwards be known--Satan, Devil, etc.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R351:6</a:t>
            </a:r>
            <a:endParaRPr lang="en-IN" sz="54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9294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E1DD7-0A7B-2EA2-7B27-CC567F923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637F66-EA2D-D527-C88D-5B5F7A50FD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6568D9-762E-6B23-FA2A-68F2A1EDF6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1371600"/>
            <a:ext cx="11125200" cy="5105400"/>
          </a:xfrm>
        </p:spPr>
        <p:txBody>
          <a:bodyPr>
            <a:normAutofit fontScale="77500" lnSpcReduction="2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வெளிப்படுத்தல் 2:13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உன் கிரியைகளையும்</a:t>
            </a:r>
            <a:r>
              <a:rPr lang="ta-IN" sz="5400" dirty="0">
                <a:solidFill>
                  <a:srgbClr val="FFFF00"/>
                </a:solidFill>
              </a:rPr>
              <a:t>, சாத்தானுடைய சிங்காசனமிருக்கிற இடத்தில் நீ குடியிருக்கிறதையும்</a:t>
            </a:r>
            <a:r>
              <a:rPr lang="ta-IN" sz="5400" dirty="0">
                <a:solidFill>
                  <a:schemeClr val="bg1"/>
                </a:solidFill>
              </a:rPr>
              <a:t>,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</a:t>
            </a:r>
            <a:endParaRPr lang="en-IN" sz="5400" dirty="0">
              <a:solidFill>
                <a:schemeClr val="bg1"/>
              </a:solidFill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CE80F59-76D9-23B4-8FB7-5A13AAAB8DC1}"/>
              </a:ext>
            </a:extLst>
          </p:cNvPr>
          <p:cNvSpPr txBox="1">
            <a:spLocks/>
          </p:cNvSpPr>
          <p:nvPr/>
        </p:nvSpPr>
        <p:spPr>
          <a:xfrm>
            <a:off x="685800" y="304800"/>
            <a:ext cx="10820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6600" dirty="0">
                <a:solidFill>
                  <a:srgbClr val="FFFF00"/>
                </a:solidFill>
              </a:rPr>
              <a:t>பெர்கமு</a:t>
            </a:r>
          </a:p>
        </p:txBody>
      </p:sp>
    </p:spTree>
    <p:extLst>
      <p:ext uri="{BB962C8B-B14F-4D97-AF65-F5344CB8AC3E}">
        <p14:creationId xmlns:p14="http://schemas.microsoft.com/office/powerpoint/2010/main" val="1439367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0"/>
            <a:ext cx="11887200" cy="6858000"/>
          </a:xfrm>
          <a:ln>
            <a:noFill/>
          </a:ln>
        </p:spPr>
        <p:txBody>
          <a:bodyPr>
            <a:normAutofit fontScale="92500"/>
          </a:bodyPr>
          <a:lstStyle/>
          <a:p>
            <a:pPr algn="l"/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Revelation </a:t>
            </a:r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2:13</a:t>
            </a:r>
          </a:p>
          <a:p>
            <a:pPr algn="l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Satan's seat -- 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home and stronghold of Paganism,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which, in course of time, with a change of little else than name and names was re-christened Papacy.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R359:4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seat of the "dragon," called "the devil and Satan" (Rev 12:9); the seat of the empire.</a:t>
            </a:r>
            <a:endParaRPr lang="en-IN" sz="5400" dirty="0"/>
          </a:p>
        </p:txBody>
      </p:sp>
      <p:sp>
        <p:nvSpPr>
          <p:cNvPr id="3" name="Rectangle 2"/>
          <p:cNvSpPr/>
          <p:nvPr/>
        </p:nvSpPr>
        <p:spPr>
          <a:xfrm>
            <a:off x="-19455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917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9B970-8E4A-5391-594A-E48E583D9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7874AA-F077-E41D-4199-7271464792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E151E1-C3FD-7288-0CBA-56BBCB69AC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1600200"/>
            <a:ext cx="11125200" cy="4876800"/>
          </a:xfrm>
        </p:spPr>
        <p:txBody>
          <a:bodyPr>
            <a:normAutofit fontScale="77500" lnSpcReduction="2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வெளிப்படுத்தல் 2:20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ஆகிலும், உன் பேரில் எனக்குக் குறை உண்டு; என்னவெனில், </a:t>
            </a:r>
            <a:r>
              <a:rPr lang="ta-IN" sz="5400" dirty="0">
                <a:solidFill>
                  <a:srgbClr val="FFFF00"/>
                </a:solidFill>
              </a:rPr>
              <a:t>தன்னைத் தீர்க்கதரிசியென்று சொல்லுகிற யேசபேல் </a:t>
            </a:r>
            <a:r>
              <a:rPr lang="ta-IN" sz="5400" dirty="0">
                <a:solidFill>
                  <a:schemeClr val="bg1"/>
                </a:solidFill>
              </a:rPr>
              <a:t>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</a:t>
            </a:r>
            <a:endParaRPr lang="en-IN" sz="5400" dirty="0">
              <a:solidFill>
                <a:schemeClr val="bg1"/>
              </a:solidFill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AECEF90-436F-E762-9918-1B3627E67148}"/>
              </a:ext>
            </a:extLst>
          </p:cNvPr>
          <p:cNvSpPr txBox="1">
            <a:spLocks/>
          </p:cNvSpPr>
          <p:nvPr/>
        </p:nvSpPr>
        <p:spPr>
          <a:xfrm>
            <a:off x="685800" y="304800"/>
            <a:ext cx="10820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6600" dirty="0">
                <a:solidFill>
                  <a:srgbClr val="FFFF00"/>
                </a:solidFill>
              </a:rPr>
              <a:t>தியத்தீரா</a:t>
            </a:r>
          </a:p>
        </p:txBody>
      </p:sp>
    </p:spTree>
    <p:extLst>
      <p:ext uri="{BB962C8B-B14F-4D97-AF65-F5344CB8AC3E}">
        <p14:creationId xmlns:p14="http://schemas.microsoft.com/office/powerpoint/2010/main" val="3784554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7709" y="152400"/>
            <a:ext cx="12192000" cy="6858000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ta-IN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வெளிப்படுத்தல் </a:t>
            </a:r>
            <a:r>
              <a:rPr lang="ta-IN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2:20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a-IN" sz="5400" dirty="0" smtClean="0"/>
              <a:t>திருச்சபையைத் </a:t>
            </a:r>
            <a:r>
              <a:rPr lang="ta-IN" sz="5400" dirty="0"/>
              <a:t>துன்புறுத்துபவரின் அடையாளமாக. </a:t>
            </a:r>
            <a:r>
              <a:rPr lang="en-IN" sz="4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4600" dirty="0" smtClean="0">
                <a:solidFill>
                  <a:schemeClr val="tx1"/>
                </a:solidFill>
              </a:rPr>
              <a:t>3794:4</a:t>
            </a:r>
            <a:r>
              <a:rPr lang="en-IN" sz="5400" dirty="0" smtClean="0"/>
              <a:t> </a:t>
            </a:r>
            <a:r>
              <a:rPr lang="ta-IN" sz="5400" dirty="0" smtClean="0">
                <a:solidFill>
                  <a:srgbClr val="C00000"/>
                </a:solidFill>
              </a:rPr>
              <a:t>பாபிலோனின் </a:t>
            </a:r>
            <a:r>
              <a:rPr lang="ta-IN" sz="5400" dirty="0">
                <a:solidFill>
                  <a:srgbClr val="C00000"/>
                </a:solidFill>
              </a:rPr>
              <a:t>பெரிய வேசியை அடையாளமாக பிரதிநிதித்துவப்படுத்துகிறது.</a:t>
            </a:r>
            <a:r>
              <a:rPr lang="ta-IN" sz="4600" dirty="0">
                <a:solidFill>
                  <a:srgbClr val="007E39"/>
                </a:solidFill>
              </a:rPr>
              <a:t> </a:t>
            </a:r>
            <a:r>
              <a:rPr lang="ta-IN" sz="5400" dirty="0" smtClean="0"/>
              <a:t>ரோமின் </a:t>
            </a:r>
            <a:r>
              <a:rPr lang="ta-IN" sz="5400" dirty="0"/>
              <a:t>விசுவாசதுரோக </a:t>
            </a:r>
            <a:r>
              <a:rPr lang="ta-IN" sz="5400" dirty="0" smtClean="0"/>
              <a:t>சபை.</a:t>
            </a:r>
            <a:r>
              <a:rPr lang="en-IN" sz="4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4600" dirty="0" smtClean="0">
                <a:solidFill>
                  <a:schemeClr val="tx1"/>
                </a:solidFill>
              </a:rPr>
              <a:t>389:2 </a:t>
            </a:r>
            <a:r>
              <a:rPr lang="ta-IN" sz="5400" dirty="0">
                <a:solidFill>
                  <a:srgbClr val="C00000"/>
                </a:solidFill>
              </a:rPr>
              <a:t>கர்த்தருடைய பெயரளவிலான சபையில் பொய்யான கோட்பாடுகளைப் புகுத்தும் ஒரு ஊழல் நிறைந்த சபையின் </a:t>
            </a:r>
            <a:r>
              <a:rPr lang="ta-IN" sz="5400" dirty="0" smtClean="0">
                <a:solidFill>
                  <a:srgbClr val="C00000"/>
                </a:solidFill>
              </a:rPr>
              <a:t>வகை</a:t>
            </a:r>
            <a:endParaRPr lang="en-IN" sz="54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2014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2192000" cy="6858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வெளிப்படுத்தல் </a:t>
            </a:r>
            <a:r>
              <a:rPr lang="ta-IN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2:20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4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4600" dirty="0" smtClean="0">
                <a:solidFill>
                  <a:schemeClr val="tx1"/>
                </a:solidFill>
              </a:rPr>
              <a:t>4741:1</a:t>
            </a:r>
            <a:r>
              <a:rPr lang="en-IN" sz="5400" dirty="0" smtClean="0"/>
              <a:t> </a:t>
            </a:r>
            <a:r>
              <a:rPr lang="ta-IN" sz="5400" dirty="0"/>
              <a:t>கிறிஸ்துவுக்குப் பெயரளவிலான ஆதரவைப் பெற்றிருந்தாலும், இந்த உலகத்தின் ராஜ்யங்களுடன் விபச்சார ரீதியாக கூட்டணி வைத்துள்ளார்.</a:t>
            </a:r>
            <a:r>
              <a:rPr lang="ta-IN" sz="5400" dirty="0">
                <a:latin typeface="Times New Roman" panose="02020603050405020304" pitchFamily="18" charset="0"/>
              </a:rPr>
              <a:t> </a:t>
            </a:r>
            <a:r>
              <a:rPr lang="en-IN" sz="4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R3325:3,</a:t>
            </a:r>
            <a:r>
              <a:rPr lang="en-IN" sz="4600" dirty="0">
                <a:solidFill>
                  <a:schemeClr val="tx1"/>
                </a:solidFill>
              </a:rPr>
              <a:t> </a:t>
            </a:r>
            <a:r>
              <a:rPr lang="en-IN" sz="5400" dirty="0"/>
              <a:t>5751:2 </a:t>
            </a:r>
            <a:r>
              <a:rPr lang="ta-IN" sz="5400" dirty="0"/>
              <a:t>பூமிக்குரிய அரசாங்கங்களுடன் இணைக்கப்பட்ட ஒரு போலி கிறிஸ்தவ தேவாலய அமைப்பைக் குறிக்கிறது.</a:t>
            </a:r>
            <a:endParaRPr lang="en-IN" sz="54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9673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D869A-0119-9CF0-26F2-B4FBF8875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702EAD-23DC-B5E5-ED67-0564CE2DAB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E569E9-5C3A-63EF-7FF9-37D7DDDD52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1371600"/>
            <a:ext cx="11125200" cy="5105400"/>
          </a:xfrm>
        </p:spPr>
        <p:txBody>
          <a:bodyPr>
            <a:normAutofit fontScale="85000" lnSpcReduction="2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வெளிப்படுத்தல் 3:1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சர்தை சபையின் தூதனுக்கு நீ எழுதவேண்டியது என்னவெனில்: தேவனுடைய ஏழு ஆவிகளையும் ஏழு நட்சத்திரங்களையும் உடையவர் சொல்லுகிறதாவது; உன் கிரியைகளை அறிந்திருக்கிறேன், </a:t>
            </a:r>
            <a:r>
              <a:rPr lang="ta-IN" sz="5400" dirty="0">
                <a:solidFill>
                  <a:srgbClr val="FFFF00"/>
                </a:solidFill>
              </a:rPr>
              <a:t>நீ உயிருள்ளவனென்று பெயர்கொண்டிருந்தும் செத்தவனாயிருக்கிறாய்.</a:t>
            </a:r>
            <a:endParaRPr lang="en-IN" sz="5400" dirty="0">
              <a:solidFill>
                <a:srgbClr val="FFFF00"/>
              </a:solidFill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85816A5-4353-11A5-CBC9-B94C399CB3C0}"/>
              </a:ext>
            </a:extLst>
          </p:cNvPr>
          <p:cNvSpPr txBox="1">
            <a:spLocks/>
          </p:cNvSpPr>
          <p:nvPr/>
        </p:nvSpPr>
        <p:spPr>
          <a:xfrm>
            <a:off x="685800" y="304800"/>
            <a:ext cx="10820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6600" dirty="0">
                <a:solidFill>
                  <a:srgbClr val="FFFF00"/>
                </a:solidFill>
              </a:rPr>
              <a:t>சர்தை</a:t>
            </a:r>
          </a:p>
        </p:txBody>
      </p:sp>
    </p:spTree>
    <p:extLst>
      <p:ext uri="{BB962C8B-B14F-4D97-AF65-F5344CB8AC3E}">
        <p14:creationId xmlns:p14="http://schemas.microsoft.com/office/powerpoint/2010/main" val="3251821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0"/>
            <a:ext cx="11887200" cy="6858000"/>
          </a:xfrm>
          <a:ln>
            <a:noFill/>
          </a:ln>
        </p:spPr>
        <p:txBody>
          <a:bodyPr>
            <a:normAutofit lnSpcReduction="10000"/>
          </a:bodyPr>
          <a:lstStyle/>
          <a:p>
            <a:pPr algn="l"/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Revelation </a:t>
            </a:r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</a:t>
            </a:r>
          </a:p>
          <a:p>
            <a:pPr algn="l"/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Livest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art dead -- The nominal church during this period had the appearance of being what it was not, having a form of godliness without its power. 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R5993:3</a:t>
            </a:r>
            <a:endParaRPr lang="en-IN" sz="66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0676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B5616-BE4C-6580-34CA-9D55580DE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EB6B86-6547-F656-2AE3-AFE25E9C3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BAEB15-D900-FDFA-A192-3CF014E33B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1447800"/>
            <a:ext cx="11125200" cy="5029200"/>
          </a:xfrm>
        </p:spPr>
        <p:txBody>
          <a:bodyPr>
            <a:normAutofit fontScale="85000" lnSpcReduction="2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வெளிப்படுத்தல் 3:9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இதோ, யூதரல்லாதிருந்தும் தங்களை யூதரென்று </a:t>
            </a:r>
            <a:r>
              <a:rPr lang="ta-IN" sz="5400" dirty="0">
                <a:solidFill>
                  <a:srgbClr val="FFFF00"/>
                </a:solidFill>
              </a:rPr>
              <a:t>பொய் சொல்லுகிறவர்களாகிய சாத்தானுடைய கூட்டத்தாரில் </a:t>
            </a:r>
            <a:r>
              <a:rPr lang="ta-IN" sz="5400" dirty="0">
                <a:solidFill>
                  <a:schemeClr val="bg1"/>
                </a:solidFill>
              </a:rPr>
              <a:t>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</a:t>
            </a:r>
            <a:endParaRPr lang="en-IN" sz="5400" dirty="0">
              <a:solidFill>
                <a:schemeClr val="bg1"/>
              </a:solidFill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F7D0EBE3-C4F4-66FB-B68C-C997A8F20D39}"/>
              </a:ext>
            </a:extLst>
          </p:cNvPr>
          <p:cNvSpPr txBox="1">
            <a:spLocks/>
          </p:cNvSpPr>
          <p:nvPr/>
        </p:nvSpPr>
        <p:spPr>
          <a:xfrm>
            <a:off x="685800" y="304800"/>
            <a:ext cx="10820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6600" dirty="0">
                <a:solidFill>
                  <a:srgbClr val="FFFF00"/>
                </a:solidFill>
              </a:rPr>
              <a:t>பிலதெல்பியா</a:t>
            </a:r>
          </a:p>
        </p:txBody>
      </p:sp>
    </p:spTree>
    <p:extLst>
      <p:ext uri="{BB962C8B-B14F-4D97-AF65-F5344CB8AC3E}">
        <p14:creationId xmlns:p14="http://schemas.microsoft.com/office/powerpoint/2010/main" val="1305100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59A8-AFCB-2861-180A-E2EF980CB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593D50-E968-04BE-B806-C47D4F0DC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E64C82-B962-D75E-81F7-92D1AAC452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1676400"/>
            <a:ext cx="11125200" cy="48006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வெளிப்படுத்தல் 3:15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உன் கிரியைகளை அறிந்திருக்கிறேன்; நீ குளிருமல்ல அனலுமல்ல; நீ குளிராயாவது அனலாயாவது இருந்தால் நலமாயிருக்கும்.</a:t>
            </a:r>
            <a:endParaRPr lang="en-IN" sz="5400" dirty="0">
              <a:solidFill>
                <a:schemeClr val="bg1"/>
              </a:solidFill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096475F-FBCA-F65B-18DF-3B5C3413300E}"/>
              </a:ext>
            </a:extLst>
          </p:cNvPr>
          <p:cNvSpPr txBox="1">
            <a:spLocks/>
          </p:cNvSpPr>
          <p:nvPr/>
        </p:nvSpPr>
        <p:spPr>
          <a:xfrm>
            <a:off x="708020" y="457200"/>
            <a:ext cx="10820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a-IN" sz="6600" dirty="0">
                <a:solidFill>
                  <a:srgbClr val="FFFF00"/>
                </a:solidFill>
              </a:rPr>
              <a:t>லவோதிக்கேயா</a:t>
            </a:r>
          </a:p>
        </p:txBody>
      </p:sp>
    </p:spTree>
    <p:extLst>
      <p:ext uri="{BB962C8B-B14F-4D97-AF65-F5344CB8AC3E}">
        <p14:creationId xmlns:p14="http://schemas.microsoft.com/office/powerpoint/2010/main" val="2020442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FB0B9-9469-D1A9-4AFE-19D8A04DC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E23A23-ED66-DE43-05AE-1DD0A83DA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BE08B8-7EA8-4D0E-C2AC-F6C794B40E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வெளிப்படுத்தல் 3:16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இப்படி நீ குளிருமின்றி அனலுமின்றி </a:t>
            </a:r>
            <a:r>
              <a:rPr lang="ta-IN" sz="5400" dirty="0">
                <a:solidFill>
                  <a:srgbClr val="FFFF00"/>
                </a:solidFill>
              </a:rPr>
              <a:t>வெதுவெதுப்பாயிருக்கிறபடியினால் </a:t>
            </a:r>
            <a:r>
              <a:rPr lang="ta-IN" sz="5400" dirty="0">
                <a:solidFill>
                  <a:schemeClr val="bg1"/>
                </a:solidFill>
              </a:rPr>
              <a:t>உன்னை என் வாயினின்று வாந்திபண்ணிப்போடுவேன்.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2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0"/>
            <a:ext cx="11887200" cy="685800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Revelation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3:16 </a:t>
            </a:r>
            <a:endParaRPr lang="en-US" sz="5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 lukewarm -- Indifferent in the service of the Lord; 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Christians in name only and not heart-devoted followers of the Lord.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R822:4</a:t>
            </a:r>
            <a:endParaRPr lang="en-IN" sz="72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2677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F3E044-E7D6-2C13-B826-A81A33F18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BD5A4D-51FE-BE62-0DA7-25C5633E2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0" y="685800"/>
            <a:ext cx="9194800" cy="60340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913201-C584-276C-7457-6281F05A518D}"/>
              </a:ext>
            </a:extLst>
          </p:cNvPr>
          <p:cNvSpPr txBox="1"/>
          <p:nvPr/>
        </p:nvSpPr>
        <p:spPr>
          <a:xfrm>
            <a:off x="2895600" y="-37475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8800" dirty="0" err="1">
                <a:solidFill>
                  <a:srgbClr val="FFC000"/>
                </a:solidFill>
                <a:latin typeface="TAU-Kurinji Bold" panose="020B0604020202020204" pitchFamily="34" charset="0"/>
                <a:cs typeface="TAU-Kurinji Bold" panose="020B0604020202020204" pitchFamily="34" charset="0"/>
              </a:rPr>
              <a:t>க்ளியாரோஸ்</a:t>
            </a:r>
            <a:endParaRPr lang="en-IN" sz="8800" dirty="0">
              <a:solidFill>
                <a:srgbClr val="FFC000"/>
              </a:solidFill>
              <a:latin typeface="TAU-Kurinji Bold" panose="020B0604020202020204" pitchFamily="34" charset="0"/>
              <a:cs typeface="TAU-Kurinji Bold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E76E58-6386-78CE-E3FC-75D75F9B4314}"/>
              </a:ext>
            </a:extLst>
          </p:cNvPr>
          <p:cNvSpPr/>
          <p:nvPr/>
        </p:nvSpPr>
        <p:spPr>
          <a:xfrm>
            <a:off x="8699500" y="701964"/>
            <a:ext cx="2286000" cy="1446550"/>
          </a:xfrm>
          <a:prstGeom prst="rect">
            <a:avLst/>
          </a:prstGeom>
          <a:solidFill>
            <a:srgbClr val="00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7251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>
            <a:noFill/>
          </a:ln>
        </p:spPr>
        <p:txBody>
          <a:bodyPr>
            <a:normAutofit lnSpcReduction="10000"/>
          </a:bodyPr>
          <a:lstStyle/>
          <a:p>
            <a:pPr algn="l"/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G5513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Transliteration: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chliaros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Phonetic: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khlee-ar-os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condition of the soul wretchedly fluctuating between a torpor and a fervour of love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Origin: from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chlio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(to warm)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tepid, lukewarm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TDNT entry: 16:36,3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Part(s) of speech: Adjective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Strong's Definition: From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χλίω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chliō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(to warm); tepid: -</a:t>
            </a:r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lukewarm.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4021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8283FD-B3EF-F459-793B-8847D1109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CD7093-421F-9423-C10C-39D225AB2A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00" b="15000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66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343D4-FFAF-F3B9-CF41-F5D6B1D9F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47AE2-7B17-60DE-DC1F-96FCB3F56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50" y="19050"/>
            <a:ext cx="12192000" cy="3267092"/>
          </a:xfrm>
        </p:spPr>
        <p:txBody>
          <a:bodyPr>
            <a:normAutofit/>
          </a:bodyPr>
          <a:lstStyle/>
          <a:p>
            <a:r>
              <a:rPr lang="ta-IN" sz="8000" dirty="0">
                <a:solidFill>
                  <a:srgbClr val="C00000"/>
                </a:solidFill>
              </a:rPr>
              <a:t>வெதுவெதுப்பான சூழ்நிலை</a:t>
            </a:r>
            <a:endParaRPr lang="en-US" sz="8000" dirty="0">
              <a:solidFill>
                <a:srgbClr val="C00000"/>
              </a:solidFill>
            </a:endParaRPr>
          </a:p>
          <a:p>
            <a:r>
              <a:rPr lang="en-US" sz="8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ta-IN" sz="88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58B9C0D0-5A90-BFFF-B248-D530848EF6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1" t="22360" r="-469" b="15417"/>
          <a:stretch/>
        </p:blipFill>
        <p:spPr bwMode="auto">
          <a:xfrm>
            <a:off x="990600" y="2891837"/>
            <a:ext cx="10591800" cy="366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40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B71A-C3D9-2C69-9CC1-96222659D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7334E-A814-0090-40E0-5D16E4D5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12F9E5-0D6D-564B-1091-09BA69DF9C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18:2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தேசத்தைக்குறித்துச் சொல்லுகிறது என்ன?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13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29B01-D501-5CEA-EDA8-4BF6038C0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ad Little Asian Boy Suffering Toothache Stock Photo 1683178861 |  Shutterstock">
            <a:extLst>
              <a:ext uri="{FF2B5EF4-FFF2-40B4-BE49-F238E27FC236}">
                <a16:creationId xmlns:a16="http://schemas.microsoft.com/office/drawing/2014/main" id="{D2AB1B58-D9DD-F3E0-B27A-B6CB0F407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-17585"/>
            <a:ext cx="10210800" cy="733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314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0"/>
            <a:ext cx="11887200" cy="6858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Ezekiel 18 : 2</a:t>
            </a:r>
          </a:p>
          <a:p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-- No longer will men be held accountable for Adam's sin. The parents' sins will not be upon the children. R381:2</a:t>
            </a:r>
            <a:endParaRPr lang="en-IN" sz="72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527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76200"/>
            <a:ext cx="11887200" cy="6781800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Ezekiel 18 : 2</a:t>
            </a: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fathers -- Adam and his descendants, our ancestors. 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R2220:2</a:t>
            </a:r>
          </a:p>
          <a:p>
            <a:endParaRPr lang="en-US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grapes --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sin and weakness. R4881:2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endParaRPr lang="en-US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Children's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 -- By heredity, from their parents. R4881:2</a:t>
            </a:r>
            <a:endParaRPr lang="en-IN" sz="54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2036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E6EFE-F4B9-72AA-9749-52BEDFAD5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6A50BE-6DB8-5D81-911A-EAE742D875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D8DABD-F821-3668-3CC3-56C7004794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 fontScale="92500"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18:19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இதெப்படி, குமாரன் தகப்பனுடைய அக்கிரமத்தைச் சுமக்கிறதில்லையா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15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34DEF-7B84-D0F2-9637-7E4EBF968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496C93-45FC-DA1C-9EB4-0E5EC01E94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772222-7DC3-24BF-0E0C-2E467F5061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 fontScale="92500"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18:20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பாவஞ்செய்கிற ஆத்துமாவே சாகும்; குமாரன் தகப்பனுடைய அக்கிரமத்தைச் சுமப்பதுமில்லை, தகப்பன் குமாரனுடைய அக்கிரமத்தைச் சுமப்பதுமில்லை; நீதிமானுடைய நீதி அவன்மேல் தான் இருக்கும், துன்மார்க்கனுடைய துன்மார்க்கமும் அவன்மேல் தான் இருக்கும்.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61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11370025" cy="34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9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49314-1775-4AEC-33A6-6BFA6DA7A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dam and Eve Sharing the Apple in Heaven 2203521 Vector Art at Vecteezy">
            <a:extLst>
              <a:ext uri="{FF2B5EF4-FFF2-40B4-BE49-F238E27FC236}">
                <a16:creationId xmlns:a16="http://schemas.microsoft.com/office/drawing/2014/main" id="{DCDCD98F-0B8C-8BA1-65A3-409F45CCD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27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A30FF-FC59-D292-F7F0-C57A40C9B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91781B-2987-F6EB-C0A0-EE1B152B42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C8DCC8-CB51-6AD0-A49B-3A1574AC28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6929" y="685800"/>
            <a:ext cx="5006980" cy="6019800"/>
          </a:xfrm>
        </p:spPr>
        <p:txBody>
          <a:bodyPr>
            <a:normAutofit fontScale="92500"/>
          </a:bodyPr>
          <a:lstStyle/>
          <a:p>
            <a:r>
              <a:rPr lang="ta-IN" sz="4300" dirty="0">
                <a:solidFill>
                  <a:srgbClr val="FFC000"/>
                </a:solidFill>
              </a:rPr>
              <a:t>1 கொரிந்தியர் 4:4</a:t>
            </a:r>
          </a:p>
          <a:p>
            <a:r>
              <a:rPr lang="ta-IN" sz="4300" dirty="0">
                <a:solidFill>
                  <a:schemeClr val="bg1"/>
                </a:solidFill>
              </a:rPr>
              <a:t>என்னிடத்தில் நான் யாதொரு குற்றத்தையும் அறியேன்; ஆகிலும் அதினாலே நான் நீதிமானாகிறதில்லை; என்னை நியாயம் விசாரிக்கிறவர் கர்த்தரே</a:t>
            </a:r>
            <a:r>
              <a:rPr lang="ta-IN" sz="3600" dirty="0">
                <a:solidFill>
                  <a:schemeClr val="bg1"/>
                </a:solidFill>
              </a:rPr>
              <a:t>.</a:t>
            </a:r>
            <a:endParaRPr lang="en-IN" sz="3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62600" y="490268"/>
            <a:ext cx="6096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a-IN" sz="4400" b="1" dirty="0">
                <a:solidFill>
                  <a:srgbClr val="FFC000"/>
                </a:solidFill>
              </a:rPr>
              <a:t>1 கொரிந்தியர் 4:4</a:t>
            </a:r>
          </a:p>
          <a:p>
            <a:r>
              <a:rPr lang="ta-IN" sz="4400" b="1" dirty="0">
                <a:solidFill>
                  <a:schemeClr val="bg1"/>
                </a:solidFill>
              </a:rPr>
              <a:t> எனக்கு எதிராகக் குற்றம் எதுவும் இருப்பதாகத் தெரியவில்லை. ஆயினும் நான் குற்றமற்றவனாகி விட மாட்டேன். எனக்குத் தீர்ப்பு வழங்குபவர் ஆண்டவர் ஒருவரே. </a:t>
            </a:r>
            <a:endParaRPr lang="en-IN" sz="4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91800" y="381000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 smtClean="0">
                <a:solidFill>
                  <a:srgbClr val="FFFF0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RC</a:t>
            </a:r>
            <a:endParaRPr lang="en-IN" sz="4400" dirty="0">
              <a:solidFill>
                <a:srgbClr val="FFFF00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91800" y="919608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BIBLE</a:t>
            </a:r>
            <a:endParaRPr lang="en-IN" sz="2400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346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A891C-BEDF-8663-F82C-47F07AB8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47C06D-D77B-98C9-6B7E-46F7902462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B0BBC2-E881-E4C3-77B9-A3DD04D0F1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 fontScale="925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1 பேதுரு 1:17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அன்றியும், பட்சபாதமில்லாமல் அவனவனுடைய கிரியைகளின்படி நியாயந்தீர்க்கிறவரை நீங்கள் பிதாவாகத் தொழுதுகொண்டுவருகிறபடியால், இங்கே பரதேசிகளாய்ச் சஞ்சரிக்குமளவும் பயத்துடனே நடந்துகொள்ளுங்கள்.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868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0A6DE-9BE3-7865-9833-26B8C0C1A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51FC9-DDDB-7FA6-1C6D-06DFE2ACB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50" y="19050"/>
            <a:ext cx="12192000" cy="3267092"/>
          </a:xfrm>
        </p:spPr>
        <p:txBody>
          <a:bodyPr>
            <a:normAutofit/>
          </a:bodyPr>
          <a:lstStyle/>
          <a:p>
            <a:r>
              <a:rPr lang="ta-IN" sz="8000" dirty="0">
                <a:solidFill>
                  <a:srgbClr val="C00000"/>
                </a:solidFill>
              </a:rPr>
              <a:t>வெதுவெதுப்பான சூழ்நிலை</a:t>
            </a:r>
            <a:endParaRPr lang="en-US" sz="8000" dirty="0">
              <a:solidFill>
                <a:srgbClr val="C00000"/>
              </a:solidFill>
            </a:endParaRPr>
          </a:p>
          <a:p>
            <a:r>
              <a:rPr lang="en-US" sz="8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ta-IN" sz="88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C3761E4-8070-ACFB-4CA7-F8E3CE5184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1" t="22360" r="-469" b="15417"/>
          <a:stretch/>
        </p:blipFill>
        <p:spPr bwMode="auto">
          <a:xfrm>
            <a:off x="990600" y="2891837"/>
            <a:ext cx="10591800" cy="366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578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A7A16-64E8-E079-E780-602E8DE96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78AE20-7BDA-0313-A9B7-6BB0A1C871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B4E8C4-F5A6-D811-18A9-0BC428E161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19:1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நீ இஸ்ரவேல் பிரபுக்களின்பேரில் ஒரு புலம்பல் பாடி,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51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98EFF-8530-D522-991C-427F07A2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FA688B-7015-A5A1-BFB0-0F11BB7A98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08AAE0-5CA2-A2B3-C71C-0008587333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19:2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குட்டிகளை வளர்த்தாள்.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298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BC3B1-1DA6-AE1F-9E66-3ABE69F73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FCB861-B06C-F4EB-4B68-C387AEBD2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51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F93F2-665D-1C1F-4D69-ED4A158A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712820-C2E9-DFB2-B73F-76F78007B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22" y="1"/>
            <a:ext cx="1063255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66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DE772-24F6-90A8-AB15-A59D4E6E9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6C0E00-9B04-F8B9-4FCA-9AC1F7276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338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800" y="6096000"/>
            <a:ext cx="2783134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ta-IN" sz="3200" b="1" dirty="0">
                <a:solidFill>
                  <a:srgbClr val="C00000"/>
                </a:solidFill>
              </a:rPr>
              <a:t>சிங்கம்</a:t>
            </a:r>
            <a:r>
              <a:rPr lang="ta-IN" sz="3200" b="1" dirty="0"/>
              <a:t> - தேவன்</a:t>
            </a:r>
            <a:endParaRPr lang="en-IN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4036095" y="5584574"/>
            <a:ext cx="4145687" cy="127342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lnSpc>
                <a:spcPts val="3000"/>
              </a:lnSpc>
            </a:pPr>
            <a:r>
              <a:rPr lang="ta-IN" sz="3200" b="1" dirty="0">
                <a:solidFill>
                  <a:srgbClr val="C00000"/>
                </a:solidFill>
              </a:rPr>
              <a:t>பெண் சிங்கம் </a:t>
            </a:r>
            <a:r>
              <a:rPr lang="ta-IN" sz="3200" b="1" dirty="0" smtClean="0"/>
              <a:t>– </a:t>
            </a:r>
            <a:endParaRPr lang="en-IN" sz="3200" b="1" dirty="0" smtClean="0"/>
          </a:p>
          <a:p>
            <a:pPr algn="ctr">
              <a:lnSpc>
                <a:spcPts val="3000"/>
              </a:lnSpc>
            </a:pPr>
            <a:r>
              <a:rPr lang="ta-IN" sz="3200" b="1" dirty="0" smtClean="0"/>
              <a:t>தேவனுக்கு </a:t>
            </a:r>
            <a:r>
              <a:rPr lang="ta-IN" sz="3200" b="1" dirty="0"/>
              <a:t>கட்டுப்பட்ட </a:t>
            </a:r>
            <a:endParaRPr lang="en-IN" sz="3200" b="1" dirty="0" smtClean="0"/>
          </a:p>
          <a:p>
            <a:pPr algn="ctr">
              <a:lnSpc>
                <a:spcPts val="3000"/>
              </a:lnSpc>
            </a:pPr>
            <a:r>
              <a:rPr lang="ta-IN" sz="3200" b="1" dirty="0" smtClean="0"/>
              <a:t>இஸ்ரேல் </a:t>
            </a:r>
            <a:r>
              <a:rPr lang="ta-IN" sz="3200" b="1" dirty="0"/>
              <a:t>ராஜாக்கள்</a:t>
            </a:r>
            <a:endParaRPr lang="en-IN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37321" y="5163053"/>
            <a:ext cx="388620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a-IN" sz="3200" b="1" dirty="0" smtClean="0">
                <a:solidFill>
                  <a:srgbClr val="C00000"/>
                </a:solidFill>
              </a:rPr>
              <a:t>பாலசிங்கம்</a:t>
            </a:r>
            <a:r>
              <a:rPr lang="en-IN" sz="3200" b="1" dirty="0" smtClean="0">
                <a:solidFill>
                  <a:srgbClr val="C00000"/>
                </a:solidFill>
              </a:rPr>
              <a:t> -</a:t>
            </a:r>
            <a:r>
              <a:rPr lang="ta-IN" sz="3200" b="1" dirty="0" smtClean="0"/>
              <a:t> </a:t>
            </a:r>
            <a:endParaRPr lang="en-IN" sz="3200" b="1" dirty="0" smtClean="0"/>
          </a:p>
          <a:p>
            <a:pPr algn="ctr"/>
            <a:r>
              <a:rPr lang="ta-IN" sz="3200" b="1" dirty="0" smtClean="0"/>
              <a:t>புறஜாதிகளுக்கு </a:t>
            </a:r>
            <a:endParaRPr lang="en-IN" sz="3200" b="1" dirty="0" smtClean="0"/>
          </a:p>
          <a:p>
            <a:pPr algn="ctr"/>
            <a:r>
              <a:rPr lang="ta-IN" sz="3200" b="1" dirty="0" smtClean="0"/>
              <a:t>கட்டுப்பட்ட </a:t>
            </a:r>
            <a:r>
              <a:rPr lang="ta-IN" sz="3200" b="1" dirty="0"/>
              <a:t>ராஜாக்கள்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8862066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98EFF-8530-D522-991C-427F07A2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FA688B-7015-A5A1-BFB0-0F11BB7A98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08AAE0-5CA2-A2B3-C71C-0008587333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825230"/>
            <a:ext cx="11125200" cy="6019800"/>
          </a:xfrm>
        </p:spPr>
        <p:txBody>
          <a:bodyPr>
            <a:normAutofit/>
          </a:bodyPr>
          <a:lstStyle/>
          <a:p>
            <a:r>
              <a:rPr lang="ta-IN" sz="6600" dirty="0">
                <a:solidFill>
                  <a:srgbClr val="FFC000"/>
                </a:solidFill>
              </a:rPr>
              <a:t>எசேக்கியேல் 19:3</a:t>
            </a:r>
          </a:p>
          <a:p>
            <a:r>
              <a:rPr lang="ta-IN" sz="6600" dirty="0">
                <a:solidFill>
                  <a:schemeClr val="bg1"/>
                </a:solidFill>
              </a:rPr>
              <a:t>தன் குட்டிகளில் ஒன்று வளர்ந்து, பாலசிங்கமாகி, இரைதேடப் பழகி, மனுஷரைப் பட்சித்தது.</a:t>
            </a:r>
            <a:endParaRPr lang="en-IN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9608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0"/>
            <a:ext cx="11887200" cy="6858000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en-US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Brother Frank </a:t>
            </a:r>
            <a:r>
              <a:rPr lang="en-US" sz="43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Shalleu</a:t>
            </a:r>
            <a:endParaRPr lang="en-US" sz="4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Ezekiel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19:3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her whelps” was King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Jehoahaz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who grew up into a powerful young lion. </a:t>
            </a:r>
            <a:endParaRPr lang="en-US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reigned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three months, yet other nations heard of him. Probably his reputation was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exploits that began prior to his short reign.</a:t>
            </a:r>
            <a:endParaRPr lang="en-IN" sz="54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94197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62BC8-D05A-5B0B-6D68-5A21F4F03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16C0C9-0001-5108-D75C-E0B6067CF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102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148D3E-F82D-E0ED-6810-C471794FD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C281C09D-0734-84F4-96F9-5D2FC8932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/>
          <a:stretch/>
        </p:blipFill>
        <p:spPr bwMode="auto">
          <a:xfrm>
            <a:off x="-354419" y="152400"/>
            <a:ext cx="12900837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901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CB1F0-F0B4-52EF-D54A-D8E236B25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3C4EA1-8640-6342-DD8A-D92ACF5296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6895ED-E396-82C7-C203-FD39075B51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ஏசாயா 5:29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அவர்கள் கெர்ச்சிப்பு சிங்கத்தின் கெர்ச்சிப்புபோலிருக்கிறது; பாலசிங்கங்களைப்போலக் கெர்ச்சித்து, உறுமி, இரையைப் பிடித்து, தப்புவிக்கிறவன் இல்லாமல், அதை எடுத்துக்கொண்டு போய்விடுவார்கள்.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77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BE776-37AC-8D08-489A-B57A3E34D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D5B6A-8512-5E94-72E5-295A91063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6DD0E9-30B1-B0E5-40E0-0D2B2E9516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 fontScale="92500"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19:9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அவர்கள் அதைச் சங்கிலிகளினால் கட்டி, ஒரு கூட்டுக்குட்படுத்தி, அதைப் பாபிலோன்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5458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11370025" cy="34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215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EF8F7-F9DE-17BE-4886-65D698A31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755DD004-D847-0753-6633-F0B6331C3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0"/>
            <a:ext cx="9167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9575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800" y="6096000"/>
            <a:ext cx="2904962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ta-IN" sz="3200" b="1" dirty="0">
                <a:solidFill>
                  <a:srgbClr val="C00000"/>
                </a:solidFill>
              </a:rPr>
              <a:t>சிங்கம்</a:t>
            </a:r>
            <a:r>
              <a:rPr lang="ta-IN" sz="3200" b="1" dirty="0"/>
              <a:t> - கிறிஸ்து</a:t>
            </a:r>
            <a:endParaRPr lang="en-IN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4699624" y="5850631"/>
            <a:ext cx="2792752" cy="86177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lnSpc>
                <a:spcPts val="3000"/>
              </a:lnSpc>
            </a:pPr>
            <a:r>
              <a:rPr lang="ta-IN" sz="3200" b="1" dirty="0">
                <a:solidFill>
                  <a:srgbClr val="C00000"/>
                </a:solidFill>
              </a:rPr>
              <a:t>பெண் சிங்கம் </a:t>
            </a:r>
            <a:r>
              <a:rPr lang="ta-IN" sz="3200" b="1" dirty="0" smtClean="0"/>
              <a:t>– </a:t>
            </a:r>
            <a:endParaRPr lang="en-IN" sz="3200" b="1" dirty="0" smtClean="0"/>
          </a:p>
          <a:p>
            <a:pPr algn="ctr">
              <a:lnSpc>
                <a:spcPts val="3000"/>
              </a:lnSpc>
            </a:pPr>
            <a:r>
              <a:rPr lang="ta-IN" sz="3200" b="1" dirty="0"/>
              <a:t>புதுசிருஷ்டி</a:t>
            </a:r>
            <a:endParaRPr lang="en-IN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71294" y="5715000"/>
            <a:ext cx="388620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a-IN" sz="3200" b="1" dirty="0" smtClean="0">
                <a:solidFill>
                  <a:srgbClr val="C00000"/>
                </a:solidFill>
              </a:rPr>
              <a:t>பாலசிங்கம்</a:t>
            </a:r>
            <a:r>
              <a:rPr lang="en-IN" sz="3200" b="1" dirty="0" smtClean="0">
                <a:solidFill>
                  <a:srgbClr val="C00000"/>
                </a:solidFill>
              </a:rPr>
              <a:t> -</a:t>
            </a:r>
            <a:r>
              <a:rPr lang="ta-IN" sz="3200" b="1" dirty="0" smtClean="0"/>
              <a:t> </a:t>
            </a:r>
            <a:endParaRPr lang="en-IN" sz="3200" b="1" dirty="0" smtClean="0"/>
          </a:p>
          <a:p>
            <a:pPr algn="ctr"/>
            <a:r>
              <a:rPr lang="ta-IN" sz="3200" b="1" dirty="0"/>
              <a:t>பழைய மனுஷன்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3391964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9EE03-A879-C604-E8F7-4AF1C3D48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F6177-001C-0AEE-A6E4-7562F2D022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D10BCD-E184-D66F-5D5D-D54F2735B5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2 கொரிந்தியர் 4:11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1023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1D2E7-A137-29B4-C96B-57D071475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BA6438-8824-00A3-4914-0AA3EBFE8F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4B5521-E401-2C9C-5B0C-903D7D08F0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1 கொரிந்தியர் 3:3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8788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388A0-5C65-57F1-562D-D8E666F0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7A85D3-FB0D-E71A-95C5-070609E4D3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E91DEA-5E3D-3F02-D856-0F8911F532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ரோமர் 8:9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4037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0BAC4-4DCC-418F-66CF-ACC68CE28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ACAB2C-6EBE-76E8-2B66-645BED6C8B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1A728F-F665-E2CF-F553-E5FA985BC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கலாத்தியர் 3:3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ஆவியினாலே ஆரம்பம்பண்ணின நீங்கள் இப்பொழுது மாம்சத்தினாலே முடிவு பெறப்போகிறீர்களோ? நீங்கள் இத்தனை புத்தியீனரா?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5218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271CC-8979-CB82-50A3-99EAD5F7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CA9E9-EA07-A73B-A9ED-E76FA23976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50" y="19050"/>
            <a:ext cx="12192000" cy="3267092"/>
          </a:xfrm>
        </p:spPr>
        <p:txBody>
          <a:bodyPr>
            <a:normAutofit/>
          </a:bodyPr>
          <a:lstStyle/>
          <a:p>
            <a:r>
              <a:rPr lang="ta-IN" sz="8000" dirty="0">
                <a:solidFill>
                  <a:srgbClr val="C00000"/>
                </a:solidFill>
              </a:rPr>
              <a:t>வெதுவெதுப்பான சூழ்நிலை</a:t>
            </a:r>
            <a:endParaRPr lang="en-US" sz="8000" dirty="0">
              <a:solidFill>
                <a:srgbClr val="C00000"/>
              </a:solidFill>
            </a:endParaRPr>
          </a:p>
          <a:p>
            <a:r>
              <a:rPr lang="en-US" sz="8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ta-IN" sz="88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2E4B1046-E55B-9A78-6590-4C2EDB6D33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1" t="22360" r="-469" b="15417"/>
          <a:stretch/>
        </p:blipFill>
        <p:spPr bwMode="auto">
          <a:xfrm>
            <a:off x="990600" y="2891837"/>
            <a:ext cx="10591800" cy="366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2863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F892E-CB06-1A73-58E5-730ACBF70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5DBD8-7E97-844E-BBA9-5AE02BE4EA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B43530-4058-6A29-A311-100CDC91AA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15:2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9238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FF688E-20CB-85FA-6245-4F9CE7F07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cture background">
            <a:extLst>
              <a:ext uri="{FF2B5EF4-FFF2-40B4-BE49-F238E27FC236}">
                <a16:creationId xmlns:a16="http://schemas.microsoft.com/office/drawing/2014/main" id="{9FF262D7-7EF5-8100-B432-A21323378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0"/>
            <a:ext cx="10283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7678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0"/>
            <a:ext cx="11887200" cy="6858000"/>
          </a:xfrm>
          <a:ln>
            <a:noFill/>
          </a:ln>
        </p:spPr>
        <p:txBody>
          <a:bodyPr>
            <a:normAutofit fontScale="85000" lnSpcReduction="10000"/>
          </a:bodyPr>
          <a:lstStyle/>
          <a:p>
            <a:r>
              <a:rPr lang="en-US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Brother Frank </a:t>
            </a:r>
            <a:r>
              <a:rPr lang="en-US" sz="43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Shalleu</a:t>
            </a:r>
            <a:endParaRPr lang="en-US" sz="4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Ezekiel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15:2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vine, the</a:t>
            </a:r>
          </a:p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 of Israel (specifically, the inhabitants of Jerusalem) was too crooked to be used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building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it brought forth no fruit. Hence it was not good for either lumber or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food. </a:t>
            </a:r>
          </a:p>
          <a:p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“trees of the forest” were the other nations</a:t>
            </a:r>
            <a:endParaRPr lang="en-IN" sz="54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35190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25BE08-77EC-59D0-F042-ECA58BDE2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A58E9E-6EC4-3341-749A-5D025D93D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90" y="0"/>
            <a:ext cx="10291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429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392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482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2936D5-BBE4-9AF3-8E35-5E4D3C0D4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573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82D58-42DD-9C85-5FE8-F8F3E5DA1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F60F32-8823-0417-CE86-7DF2EBC313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CFFAEA-946B-19D5-026A-A3B9758B30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 fontScale="92500" lnSpcReduction="2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ஏசாயா 5:2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5343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BCD6D-E791-C256-01A1-11ABFD3BE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42E82C-7498-4D82-AB3E-03D4474273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62A009-34FE-8556-0E0D-D43FC2797E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60198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எரேமியா 2:21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7017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A83E1-24C0-B8C4-6F13-EEE54C867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73A312-2BD7-DDDE-D065-58DDE2FC2A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AA330C-DE8A-890E-B424-CD01E49EDC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உபாகமம் 32:32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அவர்களுடைய திராட்சச்செடி, சோதோமிலும் கொமோரா நிலங்களிலும் பயிரான திராட்சச்செடியிலும் தாழ்ந்த ஜாதியாயிருக்கிறது, அவைகளின் பழங்கள் பித்தும் அவைகளின் குலைகள் கசப்புமாய் இருக்கிறது.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336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72D4D-AE41-3361-36FD-0227CE278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9EF758-44B3-1E90-43B7-23E61B0A86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FC3C10-A6CD-C669-0984-63913F534D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15:3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2574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50545-8636-6EB9-B663-08151B491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E02E0-00CD-434A-331F-1E72EB9060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7E1A89-4536-B172-82F7-CA7F9AB363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15:4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இதோ, அது அக்கினிக்கு இரையாக எறியப்படும்; அதின் இரண்டுமுனைகளையும் அக்கினி எரித்துப்போடும்; அதின் நடுத்துண்டும் வெந்துபோகும்; அது எந்த வேலைக்காவது உதவுமோ?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847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14EE5C-E35E-6A78-3E5C-549FBBEEF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A2802A2D-B63B-5CE3-F317-3D1A049C9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6612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C0259-D1E2-E227-03AC-3C561ABA2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3B013F-0626-9BDF-4F01-A83501D962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A1B763-B14C-109E-5196-F450FE4612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fontScale="92500"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15:6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ஆதலால், கர்த்தராகிய ஆண்டவர் சொல்லுகிறது என்னவென்றால்: காட்டுச்செடிகளுக்குள்ளிருக்கிற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978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11370025" cy="34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749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4639F-CCB5-71B1-C7D1-A7534B0F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2BC7C4-9C34-E36E-8310-041DD49BD7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AB81D0-5B20-7715-E28C-1EB4D93784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யோவான் 15:5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நானே திராட்சச்செடி, நீங்கள் கொடிகள். ஒருவன் என்னிலும் நான் அவனிலும் நிலைத்திருந்தால், அவன் மிகுந்த கனிகளைக் கொடுப்பான்; என்னையல்லாமல் உங்களால் ஒன்றும் செய்யக்கூடாது.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456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50197-D0D3-D674-EA16-35AE2FE76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B32436-E6F8-A984-A07E-3B705F5628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249801-B1CE-2CA1-CF2E-1B7E96C892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fontScale="925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கலாத்தியர் 1:10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இப்பொழுது நான் மனுஷரையா, தேவனையா, யாரை நாடிப் போதிக்கிறேன்? மனுஷரையா பிரியப்படுத்தப்பார்க்கிறேன்?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2981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704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6812C-3527-94D4-C126-52BC89976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45B6EE-4A96-946D-73D3-F42F3FB7F6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C94968-F3AC-0C7D-403B-48C1F400F2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யோவான் 15:6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ஒருவன் என்னில் நிலைத்திராவிட்டால், வெளியே எறியுண்ட கொடியைப்போல அவன் எறியுண்டு உலர்ந்துபோவான்; அப்படிப்பட்டவைகளைச் சேர்த்து, அக்கினியிலே போடுகிறார்கள்; அவைகள் எரிந்துபோகும்.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826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1C649-CD8D-138E-19BD-E783252EB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72167F-0003-9A69-1C90-834BBF402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BC4AD3-489D-DF0E-B548-DB8EE45A9A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கொலோசெயர் 1:10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5486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76200"/>
            <a:ext cx="12193057" cy="458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466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B33D8-0F28-279E-DB42-9A228540B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517CFF-6FFB-D676-75A4-1DA38711B7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75B8BB-498A-F17B-4FB9-71F3E26295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7:5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கர்த்தராகிய ஆண்டவர் சொல்லுகிறது என்னவென்றால்: தீங்கு வருகிறது; இதோ, ஏகமான தீங்கு வருகிறது.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097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83866-C7C6-EA88-2471-C8504345A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3E7E90-0355-1381-E807-F5283F77B5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A3BDB7-A56C-0EA7-9786-2EB1627903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எசேக்கியேல் 7:6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முடிவு வருகிறது, முடிவு வருகிறது, அது உன்மேல் நோக்கமாயிருக்கிறது; இதோ, வருகிறது.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5614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3D008-8DA2-5D97-017D-07B105CCA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B68C6F-748E-B08A-40B0-E8CA6E5162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B7080C-28C2-619C-ACC1-FED05D1D6C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யோவேல் 2:12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ஆதலால் நீங்கள் இப்பொழுதே உபவாசத்தோடும் அழுகையோடும் புலம்பலோடும் உங்கள் முழு இருதயத்தோடும் என்னிடத்தில் திரும்புங்கள் என்று கர்த்தர் சொல்லுகிறார்.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276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956FE-1A92-D4DA-0E5B-046C32001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1A9B4A-4E72-0C02-0E94-D82C36EBE4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A45489-2722-EC1C-7F4B-AB7DF9F007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fontScale="92500"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யோவேல் 2:13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நீங்கள் உங்கள் வஸ்திரங்களையல்ல, உங்கள் இருதயங்களைக்கிழித்து, உங்கள் தேவனாகிய கர்த்தர் இடத்தில் திரும்புங்கள்; அவர் இரக்கமும், மன உருக்கமும், நீடிய சாந்தமும், மிகுந்த கிருபையுமுள்ளவர்; அவர் தீங்குக்கு மனஸ்தாபப்படுகிறவருமாயிருக்கிறார்.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1876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F3A9B-14D3-5EB3-C8B7-2B14571B8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AA0BE5-5DE2-A2D8-7DB2-C2AB32CA20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DD44A9-A446-D4A9-EF28-7F87DACA5D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எரேமியா 4:1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1995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B0EDE-FAF6-07CA-5089-D3DB6DE0D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EAD860-B8A1-D353-5B25-F75580CF2C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CABEA8-3BE0-3A29-EB17-7920E0ACEE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செப்பனியா 2:2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நீங்கள் உங்களை உய்த்து ஆராய்ந்து சோதியுங்கள்.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932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8E45E-70D6-3F04-8550-F0A6814D2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3C413C-1DBB-2157-6F70-AE2F0B5B87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E07D5A-5972-628D-4D01-6AFE2AC71B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fontScale="92500"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செப்பனியா 2:3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தேசத்திலுள்ள எல்லாச் சிறுமையானவர்களே, கர்த்தருடைய நியாயத்தை நடப்பிக்கிறவர்களே, அவரைத் தேடுங்கள்; நீதியைத் தேடுங்கள், மனத்தாழ்மையைத் தேடுங்கள்; அப்பொழுது ஒருவேளை கர்த்தருடைய கோபத்தின் நாளிலே மறைக்கப்படுவீர்கள்.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2708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2221F-41B7-905B-7D87-A7F865215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F7B16-45DE-7113-17FB-F9D16304A2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F9FE2E-14AA-D41B-08E7-844DE001E0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 lnSpcReduction="10000"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ரோமர் 6:6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2586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90DD8-75B2-28D3-59C1-B0174B5D4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ABC302-EBCF-2251-8255-E6DC9C276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" y="0"/>
            <a:ext cx="12147557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7767FC-C622-F7D2-1E2B-5FD9B9D02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620" y="457200"/>
            <a:ext cx="11125200" cy="5867400"/>
          </a:xfrm>
        </p:spPr>
        <p:txBody>
          <a:bodyPr>
            <a:normAutofit/>
          </a:bodyPr>
          <a:lstStyle/>
          <a:p>
            <a:r>
              <a:rPr lang="ta-IN" sz="5400" dirty="0">
                <a:solidFill>
                  <a:srgbClr val="FFC000"/>
                </a:solidFill>
              </a:rPr>
              <a:t>ரோமர் 12:11</a:t>
            </a:r>
          </a:p>
          <a:p>
            <a:r>
              <a:rPr lang="ta-IN" sz="5400" dirty="0">
                <a:solidFill>
                  <a:schemeClr val="bg1"/>
                </a:solidFill>
              </a:rPr>
              <a:t>அசதியாயிராமல் ஜாக்கிரதையாயிருங்கள்; ஆவியிலே அனலாயிருங்கள்; கர்த்தருக்கு ஊழியஞ்செய்யுங்கள்.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5671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IN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</a:t>
            </a:r>
            <a:r>
              <a:rPr lang="en-IN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12:11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a-IN" sz="5400" dirty="0" smtClean="0"/>
              <a:t>வாழ்வாதாரத்தைப் </a:t>
            </a:r>
            <a:r>
              <a:rPr lang="ta-IN" sz="5400" dirty="0"/>
              <a:t>பெறுவதற்கு நாம் ஏதாவது ஒரு தொழிலில் ஈடுபடுவது அவசியம். </a:t>
            </a:r>
            <a:r>
              <a:rPr lang="ta-IN" sz="5400" dirty="0">
                <a:solidFill>
                  <a:srgbClr val="C00000"/>
                </a:solidFill>
              </a:rPr>
              <a:t>ஆனால் நமக்கு ஒரு உன்னதமான தொழில் இருக்கிறது. நாம் நமது நேரத்தையும் திறமையையும் சக்தியையும் கர்த்தருக்கு அர்ப்பணிக்கிறோம். </a:t>
            </a: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R5335:1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92601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en-IN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12:11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a-IN" sz="5400" dirty="0" smtClean="0"/>
              <a:t>கர்த்தருடைய </a:t>
            </a:r>
            <a:r>
              <a:rPr lang="ta-IN" sz="5400" dirty="0"/>
              <a:t>பிரதிஷ்டை செய்யப்பட்ட மக்களாக இருப்பவர்களுக்கு, கர்த்தருக்கு சேவை செய்வது கற்பனை செய்யக்கூடிய மிகப்பெரிய பாக்கியமாகும். </a:t>
            </a: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R4871:6</a:t>
            </a:r>
            <a:r>
              <a:rPr lang="en-IN" sz="5400" dirty="0"/>
              <a:t> </a:t>
            </a:r>
            <a:r>
              <a:rPr lang="ta-IN" sz="5400" dirty="0">
                <a:solidFill>
                  <a:srgbClr val="C00000"/>
                </a:solidFill>
              </a:rPr>
              <a:t>நமக்கு வழங்கப்படாத பிற பரிசுகளைப் பயன்படுத்த முயற்சிப்பதன் மூலம் தோல்வியடைவதற்குப் பதிலாக, நமக்குக் கிடைத்த பரிசு அல்லது பரிசுகளை நாம் சிறந்த திறனுக்குப் பயன்படுத்துவோம். </a:t>
            </a: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R1628:6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350978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0F6F-FCC6-511E-6041-88BD9D7C9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IN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12:11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a-IN" sz="5400" dirty="0" smtClean="0"/>
              <a:t>சாலொமோனுக்கு </a:t>
            </a:r>
            <a:r>
              <a:rPr lang="ta-IN" sz="5400" dirty="0"/>
              <a:t>செல்வம் அளிக்கக்கூடிய அனைத்து சுயநல வசதிகளும் இருந்தன, </a:t>
            </a:r>
            <a:r>
              <a:rPr lang="ta-IN" sz="5400" dirty="0">
                <a:solidFill>
                  <a:srgbClr val="C00000"/>
                </a:solidFill>
              </a:rPr>
              <a:t>ஆனால் தேவன் எல்லாவற்றிற்கும் மேலானவர் என்ற எண்ணத்தைத் தவிர வேறு எந்த ஆறுதலும் இல்லை என்பதை அவர் உணர்ந்தார்.</a:t>
            </a:r>
            <a:r>
              <a:rPr lang="ta-IN" sz="5400" dirty="0"/>
              <a:t> </a:t>
            </a:r>
            <a:r>
              <a:rPr lang="en-IN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R1533:1</a:t>
            </a: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3945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618"/>
            <a:ext cx="12200209" cy="68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0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Calibri"/>
      </a:majorFont>
      <a:minorFont>
        <a:latin typeface="Calibri"/>
        <a:ea typeface=""/>
        <a:cs typeface="Vijay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1512</Words>
  <Application>Microsoft Office PowerPoint</Application>
  <PresentationFormat>Widescreen</PresentationFormat>
  <Paragraphs>162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100" baseType="lpstr">
      <vt:lpstr>Arial</vt:lpstr>
      <vt:lpstr>Calibri</vt:lpstr>
      <vt:lpstr>Latha</vt:lpstr>
      <vt:lpstr>Poppins ExtraBold</vt:lpstr>
      <vt:lpstr>Poppins SemiBold</vt:lpstr>
      <vt:lpstr>Tamil Bible</vt:lpstr>
      <vt:lpstr>TAU-Kurinji Bold</vt:lpstr>
      <vt:lpstr>Times New Roman</vt:lpstr>
      <vt:lpstr>Uni Ila.Sundaram-18</vt:lpstr>
      <vt:lpstr>Vijaya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Coimbatore Ecclesia</dc:creator>
  <cp:lastModifiedBy>Deva Sudan</cp:lastModifiedBy>
  <cp:revision>26</cp:revision>
  <dcterms:created xsi:type="dcterms:W3CDTF">2025-05-12T02:54:54Z</dcterms:created>
  <dcterms:modified xsi:type="dcterms:W3CDTF">2025-05-24T08:45:41Z</dcterms:modified>
</cp:coreProperties>
</file>