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0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066" y="21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33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TAMIL-UNI002" pitchFamily="2" charset="0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9381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mpare 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2976806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962401"/>
            <a:ext cx="12192000" cy="26125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21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e Bibl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85594"/>
            <a:ext cx="6096000" cy="5872405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8" y="988282"/>
            <a:ext cx="6096001" cy="586971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499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FO </a:t>
            </a:r>
            <a:r>
              <a:rPr lang="en-US" dirty="0" err="1"/>
              <a:t>fye;jha;T</a:t>
            </a:r>
            <a:r>
              <a:rPr lang="en-US" dirty="0"/>
              <a:t> </a:t>
            </a:r>
            <a:r>
              <a:rPr lang="en-US" dirty="0" err="1"/>
              <a:t>Fwpg;Gfis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6010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lang="ta-IN" sz="3600" b="1" kern="1200" dirty="0" smtClean="0">
                <a:solidFill>
                  <a:srgbClr val="0029AC"/>
                </a:solidFill>
                <a:latin typeface="Latha" panose="020B0604020202020204" pitchFamily="34" charset="0"/>
                <a:ea typeface="+mn-ea"/>
                <a:cs typeface="TAMIL-UNI002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 sz="3600" dirty="0">
                <a:latin typeface="Latha" panose="020B0604020202020204" pitchFamily="34" charset="0"/>
              </a:rPr>
              <a:t>குழு கலந்தாய்வு குறிப்புகளை </a:t>
            </a:r>
            <a:r>
              <a:rPr lang="en-US" sz="3600" dirty="0">
                <a:latin typeface="Latha" panose="020B0604020202020204" pitchFamily="34" charset="0"/>
              </a:rPr>
              <a:t> </a:t>
            </a:r>
            <a:r>
              <a:rPr lang="ta-IN" sz="3600" dirty="0">
                <a:latin typeface="Latha" panose="020B0604020202020204" pitchFamily="34" charset="0"/>
              </a:rPr>
              <a:t>தங்லிஷ்ஷில்  ஒட்ட இங்கே கிளிக் செய்யவும்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3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em  R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78862" y="147782"/>
            <a:ext cx="5763490" cy="6590145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lang="en-US" sz="36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TAMIL-UNI002" pitchFamily="2" charset="0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3D1B81C-FFBC-441A-9C10-6D21F0703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3782" y="165258"/>
            <a:ext cx="5760720" cy="6592157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just">
              <a:buNone/>
              <a:defRPr lang="en-US" sz="4000" b="1" kern="1200" dirty="0">
                <a:solidFill>
                  <a:srgbClr val="026604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or paste</a:t>
            </a:r>
          </a:p>
        </p:txBody>
      </p:sp>
    </p:spTree>
    <p:extLst>
      <p:ext uri="{BB962C8B-B14F-4D97-AF65-F5344CB8AC3E}">
        <p14:creationId xmlns:p14="http://schemas.microsoft.com/office/powerpoint/2010/main" val="247858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TAMIL-UNI002" pitchFamily="2" charset="0"/>
              </a:defRPr>
            </a:lvl1pPr>
          </a:lstStyle>
          <a:p>
            <a:fld id="{FD4899D3-0576-4CCA-8F85-6938D2929397}" type="datetimeFigureOut">
              <a:rPr lang="en-US" smtClean="0"/>
              <a:pPr/>
              <a:t>5/24/2025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TAMIL-UNI002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TAMIL-UNI002" pitchFamily="2" charset="0"/>
              </a:defRPr>
            </a:lvl1pPr>
          </a:lstStyle>
          <a:p>
            <a:fld id="{D08AF2BA-AAC6-484D-8AD2-19756B853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42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TAMIL-UNI002" pitchFamily="2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TAMIL-UNI002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TAMIL-UNI002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TAMIL-UNI002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TAMIL-UNI002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DDD564-0DA1-4F76-AF65-AFB0CF193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72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3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B68DB-8DFC-237A-92E4-5A57CD151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CD7DF8D-A528-B531-56B5-21D7DB47A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10" y="2431395"/>
            <a:ext cx="11499980" cy="1995210"/>
          </a:xfrm>
        </p:spPr>
        <p:txBody>
          <a:bodyPr/>
          <a:lstStyle/>
          <a:p>
            <a:br>
              <a:rPr lang="en-US" sz="4800" dirty="0"/>
            </a:br>
            <a:r>
              <a:rPr lang="ta-IN" sz="4800" dirty="0"/>
              <a:t>தேவனிடத்தில் சேரக்கடவோம் </a:t>
            </a:r>
            <a:br>
              <a:rPr lang="en-IN" sz="4800" dirty="0"/>
            </a:b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222694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41541-4032-FED4-5333-3DCC93DB9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0C0D3-CF91-13CA-4F39-E0508FA6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latin typeface="SunYagam" pitchFamily="2" charset="0"/>
              </a:rPr>
              <a:t>எபிரெயர் 10:22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F7F4B-6D94-01D3-26B6-3D92AC9319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ta-IN" dirty="0">
                <a:solidFill>
                  <a:schemeClr val="tx2">
                    <a:lumMod val="75000"/>
                  </a:schemeClr>
                </a:solidFill>
              </a:rPr>
              <a:t>துர்மனச்சாட்சி நீங்கத் தெளிக்கப்பட்ட இருதயமுள்ளவர்களாயும்,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ta-IN" dirty="0">
                <a:solidFill>
                  <a:srgbClr val="C00000"/>
                </a:solidFill>
              </a:rPr>
              <a:t>சுத்த ஜலத்தால் கழுவப்பட்ட சரீரமுள்ளவர்களாயும்,</a:t>
            </a:r>
            <a:r>
              <a:rPr lang="ta-IN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ta-IN" dirty="0">
                <a:solidFill>
                  <a:schemeClr val="tx2">
                    <a:lumMod val="75000"/>
                  </a:schemeClr>
                </a:solidFill>
              </a:rPr>
              <a:t>உண்மையுள்ள இருதயத்தோடும் விசுவாசத்தின் பூரண நிச்சயத்தோடும் </a:t>
            </a:r>
            <a:r>
              <a:rPr lang="ta-IN" dirty="0">
                <a:solidFill>
                  <a:srgbClr val="C00000"/>
                </a:solidFill>
              </a:rPr>
              <a:t>சேரக்கடவோம்</a:t>
            </a:r>
            <a:r>
              <a:rPr lang="ta-IN" sz="4400" dirty="0"/>
              <a:t>.</a:t>
            </a:r>
            <a:endParaRPr lang="en-IN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2B01C-2363-37FC-F6FD-D11D7A4A7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283765"/>
            <a:ext cx="12192000" cy="2291208"/>
          </a:xfrm>
        </p:spPr>
        <p:txBody>
          <a:bodyPr>
            <a:normAutofit fontScale="77500" lnSpcReduction="20000"/>
          </a:bodyPr>
          <a:lstStyle/>
          <a:p>
            <a:endParaRPr lang="en-US" sz="3600" b="0" dirty="0"/>
          </a:p>
          <a:p>
            <a:r>
              <a:rPr lang="en-US" sz="3600" dirty="0">
                <a:solidFill>
                  <a:srgbClr val="C00000"/>
                </a:solidFill>
              </a:rPr>
              <a:t>let us draw near to God </a:t>
            </a: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with a sincere heart in full assurance of faith, </a:t>
            </a: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having our hearts sprinkled to cleanse us from a guilty conscience </a:t>
            </a: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and having </a:t>
            </a:r>
            <a:r>
              <a:rPr lang="en-US" sz="3600" dirty="0">
                <a:solidFill>
                  <a:srgbClr val="C00000"/>
                </a:solidFill>
              </a:rPr>
              <a:t>our bodies washed with pure water</a:t>
            </a:r>
            <a:r>
              <a:rPr lang="en-US" sz="3600" dirty="0"/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69735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/>
              <a:t>யாருக்கு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8"/>
            <a:ext cx="12192000" cy="5143536"/>
          </a:xfrm>
        </p:spPr>
        <p:txBody>
          <a:bodyPr>
            <a:normAutofit/>
          </a:bodyPr>
          <a:lstStyle/>
          <a:p>
            <a:endParaRPr lang="en-US" sz="5400" dirty="0"/>
          </a:p>
          <a:p>
            <a:r>
              <a:rPr lang="ta-IN" dirty="0"/>
              <a:t>இந்த வசனம் / எச்சரிக்கை / ஆலோசனை யாருக்கு ?</a:t>
            </a:r>
            <a:endParaRPr lang="en-US" dirty="0"/>
          </a:p>
          <a:p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ta-IN" sz="4400" dirty="0">
                <a:solidFill>
                  <a:schemeClr val="tx2">
                    <a:lumMod val="75000"/>
                  </a:schemeClr>
                </a:solidFill>
              </a:rPr>
              <a:t>பரிசுத்த ஸ்தலத்திலிருந்து 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ta-IN" sz="4400" dirty="0">
                <a:solidFill>
                  <a:schemeClr val="tx2">
                    <a:lumMod val="75000"/>
                  </a:schemeClr>
                </a:solidFill>
              </a:rPr>
              <a:t>மகா பரிசுத்த ஸ்தலத்திற்கு செல்லும் </a:t>
            </a:r>
            <a:r>
              <a:rPr lang="ta-IN" sz="4400" dirty="0">
                <a:solidFill>
                  <a:srgbClr val="C00000"/>
                </a:solidFill>
              </a:rPr>
              <a:t>பரிசுத்தவான்களுக்கு</a:t>
            </a:r>
            <a:endParaRPr lang="en-US" sz="4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4400" dirty="0">
              <a:solidFill>
                <a:srgbClr val="009999"/>
              </a:solidFill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000240"/>
            <a:ext cx="12382544" cy="3571900"/>
          </a:xfrm>
        </p:spPr>
        <p:txBody>
          <a:bodyPr>
            <a:noAutofit/>
          </a:bodyPr>
          <a:lstStyle/>
          <a:p>
            <a:pPr lvl="1" algn="l" fontAlgn="base">
              <a:lnSpc>
                <a:spcPct val="170000"/>
              </a:lnSpc>
              <a:buFont typeface="Arial" pitchFamily="34" charset="0"/>
              <a:buChar char="•"/>
            </a:pPr>
            <a:r>
              <a:rPr lang="ta-IN" sz="4000" dirty="0">
                <a:solidFill>
                  <a:srgbClr val="C00000"/>
                </a:solidFill>
              </a:rPr>
              <a:t>தமிழ்</a:t>
            </a:r>
            <a:r>
              <a:rPr lang="ta-IN" sz="4000" dirty="0"/>
              <a:t> - </a:t>
            </a:r>
            <a:r>
              <a:rPr lang="ta-IN" sz="4000" dirty="0">
                <a:solidFill>
                  <a:schemeClr val="tx2">
                    <a:lumMod val="75000"/>
                  </a:schemeClr>
                </a:solidFill>
              </a:rPr>
              <a:t>சுத்த ஜலத்தால் கழுவப்பட்ட சரீரம்</a:t>
            </a:r>
            <a:endParaRPr lang="ta-IN" sz="4000" b="0" dirty="0">
              <a:solidFill>
                <a:schemeClr val="tx2">
                  <a:lumMod val="75000"/>
                </a:schemeClr>
              </a:solidFill>
            </a:endParaRPr>
          </a:p>
          <a:p>
            <a:pPr lvl="1" algn="l" fontAlgn="base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RC </a:t>
            </a:r>
            <a:r>
              <a:rPr lang="en-US" sz="4000" dirty="0"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lang="ta-IN" sz="4000" dirty="0">
                <a:solidFill>
                  <a:schemeClr val="tx2">
                    <a:lumMod val="75000"/>
                  </a:schemeClr>
                </a:solidFill>
              </a:rPr>
              <a:t>தூய நீரில் கழுவப்பட்ட உடலும் உடையவர்களாய்</a:t>
            </a:r>
            <a:r>
              <a:rPr lang="ta-IN" sz="4000" i="1" dirty="0"/>
              <a:t>,</a:t>
            </a:r>
            <a:r>
              <a:rPr lang="ta-IN" sz="4000" b="0" i="1" dirty="0"/>
              <a:t> </a:t>
            </a:r>
            <a:endParaRPr lang="ta-IN" sz="4000" dirty="0"/>
          </a:p>
          <a:p>
            <a:pPr lvl="1" algn="l" fontAlgn="base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NIV</a:t>
            </a:r>
            <a:r>
              <a:rPr lang="en-US" sz="4000" dirty="0">
                <a:latin typeface="Calibri" pitchFamily="34" charset="0"/>
                <a:ea typeface="Calibri" pitchFamily="34" charset="0"/>
                <a:cs typeface="Calibri" pitchFamily="34" charset="0"/>
              </a:rPr>
              <a:t> -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Having our bodies washed with pure water.</a:t>
            </a:r>
          </a:p>
          <a:p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552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AA66D-E30C-58DD-9F26-C927DBD9F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4A28-EF3B-16F3-B454-A5AA0D24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2852"/>
            <a:ext cx="12192000" cy="714380"/>
          </a:xfrm>
        </p:spPr>
        <p:txBody>
          <a:bodyPr/>
          <a:lstStyle/>
          <a:p>
            <a:r>
              <a:rPr lang="ta-IN" sz="3600" u="sng" dirty="0"/>
              <a:t>எதை கழுவ வேண்டும்</a:t>
            </a:r>
            <a:r>
              <a:rPr lang="en-US" sz="3600" u="sng" dirty="0"/>
              <a:t>?</a:t>
            </a:r>
            <a:endParaRPr lang="en-IN" sz="4400" dirty="0">
              <a:solidFill>
                <a:srgbClr val="C00000"/>
              </a:solidFill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302DE-B7B4-CED8-5818-1DE73EC7D8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928669"/>
            <a:ext cx="12192000" cy="2339102"/>
          </a:xfrm>
        </p:spPr>
        <p:txBody>
          <a:bodyPr>
            <a:normAutofit fontScale="92500" lnSpcReduction="10000"/>
          </a:bodyPr>
          <a:lstStyle/>
          <a:p>
            <a:pPr fontAlgn="base">
              <a:lnSpc>
                <a:spcPct val="120000"/>
              </a:lnSpc>
            </a:pPr>
            <a:r>
              <a:rPr lang="en-US" sz="3200" u="sng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R2671:4 </a:t>
            </a:r>
          </a:p>
          <a:p>
            <a:pPr fontAlgn="base">
              <a:lnSpc>
                <a:spcPct val="120000"/>
              </a:lnSpc>
            </a:pPr>
            <a:r>
              <a:rPr lang="en-US" sz="3200" dirty="0">
                <a:solidFill>
                  <a:srgbClr val="C00000"/>
                </a:solidFill>
                <a:latin typeface="+mn-lt"/>
              </a:rPr>
              <a:t>Our bodies washed </a:t>
            </a:r>
            <a:r>
              <a:rPr lang="en-US" sz="3200" dirty="0">
                <a:latin typeface="+mn-lt"/>
              </a:rPr>
              <a:t>- </a:t>
            </a:r>
            <a:r>
              <a:rPr lang="en-US" sz="3200" dirty="0">
                <a:solidFill>
                  <a:srgbClr val="C00000"/>
                </a:solidFill>
                <a:latin typeface="+mn-lt"/>
              </a:rPr>
              <a:t>Our</a:t>
            </a:r>
            <a:r>
              <a:rPr lang="en-US" sz="3200" b="0" dirty="0">
                <a:latin typeface="+mn-lt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+mn-lt"/>
              </a:rPr>
              <a:t>moral characters</a:t>
            </a:r>
            <a:r>
              <a:rPr lang="en-US" sz="3200" dirty="0">
                <a:latin typeface="+mn-lt"/>
              </a:rPr>
              <a:t> </a:t>
            </a:r>
          </a:p>
          <a:p>
            <a:pPr fontAlgn="base">
              <a:lnSpc>
                <a:spcPct val="120000"/>
              </a:lnSpc>
            </a:pPr>
            <a:r>
              <a:rPr lang="en-US" sz="32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Our </a:t>
            </a:r>
            <a:r>
              <a:rPr lang="en-US" sz="3200" i="1" dirty="0">
                <a:solidFill>
                  <a:srgbClr val="C00000"/>
                </a:solidFill>
                <a:latin typeface="+mn-lt"/>
              </a:rPr>
              <a:t>fleshly nature</a:t>
            </a:r>
            <a:r>
              <a:rPr lang="en-US" sz="32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cleansed.</a:t>
            </a:r>
            <a:r>
              <a:rPr lang="en-US" sz="3200" i="1" dirty="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ta-IN" sz="2800" dirty="0"/>
              <a:t> </a:t>
            </a:r>
            <a:endParaRPr lang="en-US" sz="2800" dirty="0"/>
          </a:p>
          <a:p>
            <a:pPr fontAlgn="base">
              <a:lnSpc>
                <a:spcPct val="120000"/>
              </a:lnSpc>
            </a:pPr>
            <a:r>
              <a:rPr lang="ta-IN" sz="2800" dirty="0"/>
              <a:t>(ஒழுக்க குணங்கள் &amp; நமது மாம்ச இயல்பு)</a:t>
            </a:r>
            <a:endParaRPr lang="en-US" sz="32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143248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u="sng" dirty="0">
                <a:solidFill>
                  <a:srgbClr val="C00000"/>
                </a:solidFill>
                <a:cs typeface="TAMIL-UNI002" pitchFamily="2" charset="0"/>
              </a:rPr>
              <a:t>R2021:3 </a:t>
            </a:r>
          </a:p>
          <a:p>
            <a:pPr algn="ctr">
              <a:lnSpc>
                <a:spcPct val="150000"/>
              </a:lnSpc>
            </a:pPr>
            <a:r>
              <a:rPr lang="ta-IN" sz="3200" b="1" dirty="0">
                <a:cs typeface="TAMIL-UNI002" pitchFamily="2" charset="0"/>
              </a:rPr>
              <a:t>சரீரத்திலும் ஆவியிலும் உண்டான எல்லா அசுத்தங்களிலில் இருந்து தொடர்ச்சியாக நம்மைச் சுத்திகரித்துக் கொள்ளுதல்,</a:t>
            </a:r>
            <a:endParaRPr lang="en-US" sz="3200" dirty="0">
              <a:solidFill>
                <a:schemeClr val="tx2">
                  <a:lumMod val="75000"/>
                </a:schemeClr>
              </a:solidFill>
              <a:cs typeface="TAMIL-UNI002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61065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3600" b="1" u="sng" dirty="0">
                <a:solidFill>
                  <a:srgbClr val="C00000"/>
                </a:solidFill>
                <a:cs typeface="TAMIL-UNI002" pitchFamily="2" charset="0"/>
              </a:rPr>
              <a:t>R94:4 </a:t>
            </a:r>
            <a:endParaRPr lang="en-US" sz="4000" b="1" u="sng" dirty="0">
              <a:solidFill>
                <a:srgbClr val="C00000"/>
              </a:solidFill>
              <a:cs typeface="TAMIL-UNI002" pitchFamily="2" charset="0"/>
            </a:endParaRPr>
          </a:p>
          <a:p>
            <a:pPr algn="ctr" fontAlgn="base"/>
            <a:r>
              <a:rPr lang="en-US" sz="3600" i="1" dirty="0">
                <a:solidFill>
                  <a:schemeClr val="tx2">
                    <a:lumMod val="75000"/>
                  </a:schemeClr>
                </a:solidFill>
                <a:cs typeface="TAMIL-UNI002" pitchFamily="2" charset="0"/>
              </a:rPr>
              <a:t>The putting away of the</a:t>
            </a:r>
            <a:r>
              <a:rPr lang="en-US" sz="3600" b="1" i="1" dirty="0">
                <a:cs typeface="TAMIL-UNI002" pitchFamily="2" charset="0"/>
              </a:rPr>
              <a:t> </a:t>
            </a:r>
            <a:r>
              <a:rPr lang="en-US" sz="3600" b="1" i="1" dirty="0">
                <a:solidFill>
                  <a:srgbClr val="C00000"/>
                </a:solidFill>
                <a:cs typeface="TAMIL-UNI002" pitchFamily="2" charset="0"/>
              </a:rPr>
              <a:t>filth of the flesh</a:t>
            </a:r>
            <a:endParaRPr lang="en-US" sz="3600" i="1" dirty="0">
              <a:solidFill>
                <a:srgbClr val="C00000"/>
              </a:solidFill>
              <a:cs typeface="TAMIL-UNI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213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708A-73AA-4420-BFC2-199798288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F4502-0A96-B6B5-AD86-5EB19BF4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3600" dirty="0"/>
              <a:t>2 கொரிந்தியர் 7:1</a:t>
            </a:r>
            <a:endParaRPr lang="en-IN" sz="36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7745F-A42C-3513-C253-051F0B009E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fontAlgn="base">
              <a:lnSpc>
                <a:spcPct val="170000"/>
              </a:lnSpc>
            </a:pPr>
            <a:r>
              <a:rPr lang="ta-IN" sz="4400" b="0" dirty="0">
                <a:solidFill>
                  <a:schemeClr val="tx2">
                    <a:lumMod val="75000"/>
                  </a:schemeClr>
                </a:solidFill>
              </a:rPr>
              <a:t>இப்படிப்பட்ட வாக்குத்தத்தங்கள் நமக்கு உண்டாயிருக்கிறபடியினால், பிரியமானவர்களே, </a:t>
            </a:r>
            <a:r>
              <a:rPr lang="ta-IN" sz="4400" dirty="0">
                <a:solidFill>
                  <a:srgbClr val="C00000"/>
                </a:solidFill>
              </a:rPr>
              <a:t>மாம்சத்திலும் ஆவியிலும்</a:t>
            </a:r>
            <a:r>
              <a:rPr lang="ta-IN" sz="4400" b="0" dirty="0">
                <a:solidFill>
                  <a:schemeClr val="tx2">
                    <a:lumMod val="75000"/>
                  </a:schemeClr>
                </a:solidFill>
              </a:rPr>
              <a:t> உண்டான </a:t>
            </a:r>
            <a:endParaRPr lang="en-US" sz="4400" b="0" dirty="0">
              <a:solidFill>
                <a:schemeClr val="tx2">
                  <a:lumMod val="75000"/>
                </a:schemeClr>
              </a:solidFill>
            </a:endParaRPr>
          </a:p>
          <a:p>
            <a:pPr fontAlgn="base">
              <a:lnSpc>
                <a:spcPct val="170000"/>
              </a:lnSpc>
            </a:pPr>
            <a:r>
              <a:rPr lang="ta-IN" sz="4400" b="0" dirty="0">
                <a:solidFill>
                  <a:srgbClr val="C00000"/>
                </a:solidFill>
              </a:rPr>
              <a:t>எல்லா </a:t>
            </a:r>
            <a:r>
              <a:rPr lang="ta-IN" sz="4400" dirty="0">
                <a:solidFill>
                  <a:srgbClr val="C00000"/>
                </a:solidFill>
              </a:rPr>
              <a:t>அசுசியும் நீங்க</a:t>
            </a:r>
            <a:r>
              <a:rPr lang="ta-IN" sz="4400" dirty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ta-IN" sz="44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4400" b="0" dirty="0">
              <a:solidFill>
                <a:schemeClr val="tx2">
                  <a:lumMod val="75000"/>
                </a:schemeClr>
              </a:solidFill>
            </a:endParaRPr>
          </a:p>
          <a:p>
            <a:pPr fontAlgn="base">
              <a:lnSpc>
                <a:spcPct val="170000"/>
              </a:lnSpc>
            </a:pPr>
            <a:r>
              <a:rPr lang="ta-IN" sz="4400" b="0" dirty="0">
                <a:solidFill>
                  <a:schemeClr val="tx2">
                    <a:lumMod val="75000"/>
                  </a:schemeClr>
                </a:solidFill>
              </a:rPr>
              <a:t>நம்மைச் </a:t>
            </a:r>
            <a:r>
              <a:rPr lang="ta-IN" sz="4400" dirty="0">
                <a:solidFill>
                  <a:srgbClr val="C00000"/>
                </a:solidFill>
              </a:rPr>
              <a:t>சுத்திகரித்துக்கொண்டு</a:t>
            </a:r>
            <a:r>
              <a:rPr lang="ta-IN" sz="4400" b="0" dirty="0">
                <a:solidFill>
                  <a:schemeClr val="tx2">
                    <a:lumMod val="75000"/>
                  </a:schemeClr>
                </a:solidFill>
              </a:rPr>
              <a:t>, </a:t>
            </a:r>
            <a:endParaRPr lang="en-US" sz="4400" b="0" dirty="0">
              <a:solidFill>
                <a:schemeClr val="tx2">
                  <a:lumMod val="75000"/>
                </a:schemeClr>
              </a:solidFill>
            </a:endParaRPr>
          </a:p>
          <a:p>
            <a:pPr fontAlgn="base">
              <a:lnSpc>
                <a:spcPct val="170000"/>
              </a:lnSpc>
            </a:pPr>
            <a:r>
              <a:rPr lang="ta-IN" sz="4400" dirty="0">
                <a:solidFill>
                  <a:srgbClr val="C00000"/>
                </a:solidFill>
              </a:rPr>
              <a:t>பரிசுத்தமாகுதலைத் தேவபயத்தோடே </a:t>
            </a:r>
            <a:r>
              <a:rPr lang="ta-IN" sz="4400" dirty="0">
                <a:solidFill>
                  <a:schemeClr val="tx2">
                    <a:lumMod val="75000"/>
                  </a:schemeClr>
                </a:solidFill>
              </a:rPr>
              <a:t>பூரணப்படுத்தக்கடவோம். </a:t>
            </a:r>
            <a:endParaRPr lang="ta-IN" sz="44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13909-B12F-24FD-2D39-1B1E0765E00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0" dirty="0">
                <a:solidFill>
                  <a:schemeClr val="tx2">
                    <a:lumMod val="75000"/>
                  </a:schemeClr>
                </a:solidFill>
              </a:rPr>
              <a:t>Since we have these promises, dear friends,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let us purify ourselves from everything that contaminates body and spirit,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perfecting holiness</a:t>
            </a:r>
            <a:r>
              <a:rPr lang="en-US" sz="2800" b="0" dirty="0">
                <a:solidFill>
                  <a:schemeClr val="tx2">
                    <a:lumMod val="75000"/>
                  </a:schemeClr>
                </a:solidFill>
              </a:rPr>
              <a:t> out of reverence for God</a:t>
            </a:r>
            <a:endParaRPr lang="en-IN" sz="2800" b="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869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F69BDA-F2B7-4E7E-8900-70ABD1A3B9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endParaRPr sz="1400" i="1" u="sng"/>
          </a:p>
          <a:p>
            <a:pPr fontAlgn="base">
              <a:lnSpc>
                <a:spcPct val="150000"/>
              </a:lnSpc>
            </a:pPr>
            <a:r>
              <a:rPr lang="ta-IN" sz="1400" i="1" u="sng" dirty="0"/>
              <a:t>1.கொரி 6:9-10 </a:t>
            </a:r>
            <a:endParaRPr sz="1400" i="1" u="sng"/>
          </a:p>
          <a:p>
            <a:pPr fontAlgn="base">
              <a:lnSpc>
                <a:spcPct val="150000"/>
              </a:lnSpc>
            </a:pPr>
            <a:r>
              <a:rPr lang="ta-IN" sz="1400" b="0" i="1" dirty="0"/>
              <a:t>அநியாயக்காரர் தேவனுடைய ராஜ்யத்தைச் சுதந்தரிப்பதில்லையென்று அறியீர்களா? வஞ்சிக்கப்படாதிருங்கள்; </a:t>
            </a:r>
            <a:endParaRPr sz="1400" b="0" i="1"/>
          </a:p>
          <a:p>
            <a:pPr fontAlgn="base">
              <a:lnSpc>
                <a:spcPct val="150000"/>
              </a:lnSpc>
            </a:pPr>
            <a:endParaRPr sz="1400" b="0" i="1"/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வேசிமார்க்கத்தாரும்,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விக்கிரகாராதனைக்காரரும்,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விபசாரக்காரரும்,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சுயபுணர்ச்சிக்காரரும்,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ஆண்புணர்ச்சிக்காரரும், </a:t>
            </a:r>
            <a:br>
              <a:rPr lang="ta-IN" sz="1400" dirty="0">
                <a:solidFill>
                  <a:srgbClr val="C00000"/>
                </a:solidFill>
              </a:rPr>
            </a:br>
            <a:r>
              <a:rPr lang="ta-IN" sz="1400" i="1" dirty="0">
                <a:solidFill>
                  <a:srgbClr val="C00000"/>
                </a:solidFill>
              </a:rPr>
              <a:t>திருடனும்,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பொருளாசைக்காரரும்,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வெறியரும்,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உதாசினரும்,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a-IN" sz="1400" i="1" dirty="0">
                <a:solidFill>
                  <a:srgbClr val="C00000"/>
                </a:solidFill>
              </a:rPr>
              <a:t>கொள்ளைக்காரரும் </a:t>
            </a:r>
            <a:endParaRPr sz="1400" i="1">
              <a:solidFill>
                <a:srgbClr val="C00000"/>
              </a:solidFill>
            </a:endParaRPr>
          </a:p>
          <a:p>
            <a:pPr fontAlgn="base">
              <a:lnSpc>
                <a:spcPct val="150000"/>
              </a:lnSpc>
            </a:pPr>
            <a:endParaRPr sz="1400" b="0" i="1"/>
          </a:p>
          <a:p>
            <a:pPr fontAlgn="base">
              <a:lnSpc>
                <a:spcPct val="150000"/>
              </a:lnSpc>
            </a:pPr>
            <a:r>
              <a:rPr lang="ta-IN" sz="1400" i="1" dirty="0"/>
              <a:t>தேவனுடைய ராஜ்யத்தைச்</a:t>
            </a:r>
            <a:r>
              <a:rPr lang="ta-IN" sz="1400" b="0" i="1" dirty="0"/>
              <a:t> சுதந்தரிப்பதில்லை.</a:t>
            </a:r>
            <a:endParaRPr lang="ta-IN" sz="1400" b="0" dirty="0"/>
          </a:p>
          <a:p>
            <a:pPr>
              <a:lnSpc>
                <a:spcPct val="150000"/>
              </a:lnSpc>
            </a:pPr>
            <a:r>
              <a:rPr lang="ta-IN" sz="1400" b="0" i="1" dirty="0"/>
              <a:t>உங்களில் சிலர் இப்படிப்பட்டவர்களாயிருந்தீர்கள்; </a:t>
            </a:r>
            <a:endParaRPr lang="ta-IN" sz="1400" b="0" dirty="0"/>
          </a:p>
          <a:p>
            <a:pPr fontAlgn="base">
              <a:lnSpc>
                <a:spcPct val="150000"/>
              </a:lnSpc>
            </a:pPr>
            <a:br>
              <a:rPr lang="ta-IN" sz="1400" b="0" dirty="0"/>
            </a:br>
            <a:endParaRPr lang="en-IN" sz="1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B6A1F-65D9-4847-8808-054D90FA96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algn="ctr">
              <a:lnSpc>
                <a:spcPct val="170000"/>
              </a:lnSpc>
            </a:pPr>
            <a:endParaRPr sz="1600" u="sng"/>
          </a:p>
          <a:p>
            <a:pPr algn="ctr">
              <a:lnSpc>
                <a:spcPct val="170000"/>
              </a:lnSpc>
            </a:pPr>
            <a:r>
              <a:rPr sz="1800" i="1" u="sng"/>
              <a:t>1. Corinthian 6:9-10</a:t>
            </a:r>
          </a:p>
          <a:p>
            <a:pPr algn="ctr">
              <a:lnSpc>
                <a:spcPct val="170000"/>
              </a:lnSpc>
            </a:pPr>
            <a:r>
              <a:rPr sz="1600" b="0"/>
              <a:t>Do you not know that the wicked will not inherit the kingdom of God? Do not be deceived: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Neither</a:t>
            </a:r>
            <a:r>
              <a:rPr sz="1600" i="1">
                <a:solidFill>
                  <a:srgbClr val="C00000"/>
                </a:solidFill>
              </a:rPr>
              <a:t> the sexually immoral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idolaters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adulterers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male prostitutes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homosexual offenders </a:t>
            </a:r>
            <a:br>
              <a:rPr sz="1600" i="1">
                <a:solidFill>
                  <a:srgbClr val="C00000"/>
                </a:solidFill>
              </a:rPr>
            </a:br>
            <a:r>
              <a:rPr sz="1600" i="1">
                <a:solidFill>
                  <a:srgbClr val="C00000"/>
                </a:solidFill>
              </a:rPr>
              <a:t> </a:t>
            </a: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thieves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the greedy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drunkards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slanderers </a:t>
            </a:r>
          </a:p>
          <a:p>
            <a:pPr algn="ctr">
              <a:lnSpc>
                <a:spcPct val="170000"/>
              </a:lnSpc>
            </a:pPr>
            <a:r>
              <a:rPr sz="1600" i="1">
                <a:solidFill>
                  <a:srgbClr val="008000"/>
                </a:solidFill>
              </a:rPr>
              <a:t>nor</a:t>
            </a:r>
            <a:r>
              <a:rPr sz="1600" i="1">
                <a:solidFill>
                  <a:srgbClr val="C00000"/>
                </a:solidFill>
              </a:rPr>
              <a:t> swindlers</a:t>
            </a:r>
            <a:r>
              <a:rPr sz="1600" b="0"/>
              <a:t> </a:t>
            </a:r>
          </a:p>
          <a:p>
            <a:pPr algn="ctr">
              <a:lnSpc>
                <a:spcPct val="170000"/>
              </a:lnSpc>
            </a:pPr>
            <a:r>
              <a:rPr sz="1600" b="0"/>
              <a:t>will inherit the kingdom of God. </a:t>
            </a:r>
          </a:p>
          <a:p>
            <a:br>
              <a:rPr sz="1600"/>
            </a:b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761819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F69BDA-F2B7-4E7E-8900-70ABD1A3B9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endParaRPr sz="1050" i="1" u="sng"/>
          </a:p>
          <a:p>
            <a:pPr fontAlgn="base">
              <a:lnSpc>
                <a:spcPct val="150000"/>
              </a:lnSpc>
            </a:pPr>
            <a:endParaRPr sz="1400" i="1" u="sng"/>
          </a:p>
          <a:p>
            <a:pPr fontAlgn="base">
              <a:lnSpc>
                <a:spcPct val="150000"/>
              </a:lnSpc>
            </a:pPr>
            <a:r>
              <a:rPr lang="ta-IN" sz="1400" i="1" u="sng" dirty="0"/>
              <a:t>கலா 5:19-21 </a:t>
            </a:r>
          </a:p>
          <a:p>
            <a:pPr fontAlgn="base">
              <a:lnSpc>
                <a:spcPct val="150000"/>
              </a:lnSpc>
            </a:pPr>
            <a:r>
              <a:rPr lang="ta-IN" sz="1050" b="0" i="1" dirty="0"/>
              <a:t>மாம்சத்தின் கிரியைகள் வெளியரங்கமாயிருக்கின்றன. இவையாவன: </a:t>
            </a:r>
          </a:p>
          <a:p>
            <a:pPr fontAlgn="base"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விபசாரம், </a:t>
            </a:r>
          </a:p>
          <a:p>
            <a:pPr fontAlgn="base"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வேசித்தனம், </a:t>
            </a:r>
          </a:p>
          <a:p>
            <a:pPr fontAlgn="base"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அசுத்தம், </a:t>
            </a:r>
          </a:p>
          <a:p>
            <a:pPr fontAlgn="base"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காமவிகாரம், 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விக்கிரகாராதனை,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பில்லிசூனியம்,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பகைகள்,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விரோதங்கள்,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வைராக்கியங்கள்,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கோபங்கள்,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சண்டைகள்,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பிரிவினைகள்,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மார்க்கபேதங்கள்,</a:t>
            </a:r>
            <a:endParaRPr lang="ta-IN" sz="105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பொறாமைகள்,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கொலைகள்,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வெறிகள், </a:t>
            </a:r>
          </a:p>
          <a:p>
            <a:pPr>
              <a:lnSpc>
                <a:spcPct val="150000"/>
              </a:lnSpc>
            </a:pPr>
            <a:r>
              <a:rPr lang="ta-IN" sz="1050" i="1" dirty="0">
                <a:solidFill>
                  <a:srgbClr val="C00000"/>
                </a:solidFill>
              </a:rPr>
              <a:t>களியாட்டுகள்</a:t>
            </a:r>
            <a:r>
              <a:rPr lang="ta-IN" sz="1050" b="0" i="1" dirty="0"/>
              <a:t>  </a:t>
            </a:r>
          </a:p>
          <a:p>
            <a:pPr>
              <a:lnSpc>
                <a:spcPct val="150000"/>
              </a:lnSpc>
            </a:pPr>
            <a:r>
              <a:rPr lang="ta-IN" sz="1050" b="0" i="1" dirty="0"/>
              <a:t>முதலானவைகளே. </a:t>
            </a:r>
          </a:p>
          <a:p>
            <a:pPr>
              <a:lnSpc>
                <a:spcPct val="150000"/>
              </a:lnSpc>
            </a:pPr>
            <a:r>
              <a:rPr lang="ta-IN" sz="1050" b="0" i="1" dirty="0"/>
              <a:t>இப்படிப்பட்டவைகளைச் செய்கிறவாகள் </a:t>
            </a:r>
            <a:r>
              <a:rPr lang="ta-IN" sz="1050" i="1" dirty="0"/>
              <a:t>தேவனுடைய ராஜ்யத்தைச்</a:t>
            </a:r>
            <a:r>
              <a:rPr lang="ta-IN" sz="1050" b="0" i="1" dirty="0"/>
              <a:t> சுதந்தரிப்பதில்லையென்று முன்னே நான் உங்களுக்குச் சொன்னதுபோல இப்பொழுதும் உங்களுக்குச் சொல்லுகிறேன். </a:t>
            </a:r>
            <a:endParaRPr lang="ta-IN" sz="1050" dirty="0"/>
          </a:p>
          <a:p>
            <a:pPr fontAlgn="base">
              <a:lnSpc>
                <a:spcPct val="150000"/>
              </a:lnSpc>
            </a:pPr>
            <a:br>
              <a:rPr lang="ta-IN" sz="1050" b="0" dirty="0"/>
            </a:br>
            <a:endParaRPr lang="en-IN" sz="105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B6A1F-65D9-4847-8808-054D90FA96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algn="ctr">
              <a:lnSpc>
                <a:spcPct val="170000"/>
              </a:lnSpc>
            </a:pPr>
            <a:endParaRPr sz="2000" u="sng"/>
          </a:p>
          <a:p>
            <a:pPr algn="ctr">
              <a:lnSpc>
                <a:spcPct val="170000"/>
              </a:lnSpc>
            </a:pPr>
            <a:r>
              <a:rPr sz="2000" u="sng"/>
              <a:t>Gala 5:19-21</a:t>
            </a:r>
          </a:p>
          <a:p>
            <a:pPr algn="ctr">
              <a:lnSpc>
                <a:spcPct val="170000"/>
              </a:lnSpc>
            </a:pPr>
            <a:r>
              <a:rPr sz="1800" b="0"/>
              <a:t>The acts of the sinful nature are obvious: sexual immorality, </a:t>
            </a:r>
          </a:p>
          <a:p>
            <a:pPr algn="ctr">
              <a:lnSpc>
                <a:spcPct val="170000"/>
              </a:lnSpc>
            </a:pPr>
            <a:r>
              <a:rPr sz="1800" i="1">
                <a:solidFill>
                  <a:srgbClr val="C00000"/>
                </a:solidFill>
              </a:rPr>
              <a:t>impurity and debauchery</a:t>
            </a:r>
            <a:br>
              <a:rPr sz="1800" i="1">
                <a:solidFill>
                  <a:srgbClr val="C00000"/>
                </a:solidFill>
              </a:rPr>
            </a:br>
            <a:r>
              <a:rPr sz="1800" i="1">
                <a:solidFill>
                  <a:srgbClr val="C00000"/>
                </a:solidFill>
              </a:rPr>
              <a:t> idolatry , witchcraft; </a:t>
            </a:r>
          </a:p>
          <a:p>
            <a:pPr algn="ctr">
              <a:lnSpc>
                <a:spcPct val="170000"/>
              </a:lnSpc>
            </a:pPr>
            <a:r>
              <a:rPr sz="1800" i="1">
                <a:solidFill>
                  <a:srgbClr val="C00000"/>
                </a:solidFill>
              </a:rPr>
              <a:t>hatred, discord, </a:t>
            </a:r>
          </a:p>
          <a:p>
            <a:pPr algn="ctr">
              <a:lnSpc>
                <a:spcPct val="170000"/>
              </a:lnSpc>
            </a:pPr>
            <a:r>
              <a:rPr sz="1800" i="1">
                <a:solidFill>
                  <a:srgbClr val="C00000"/>
                </a:solidFill>
              </a:rPr>
              <a:t>jealousy, fits of rage, </a:t>
            </a:r>
          </a:p>
          <a:p>
            <a:pPr algn="ctr">
              <a:lnSpc>
                <a:spcPct val="170000"/>
              </a:lnSpc>
            </a:pPr>
            <a:r>
              <a:rPr sz="1800" i="1">
                <a:solidFill>
                  <a:srgbClr val="C00000"/>
                </a:solidFill>
              </a:rPr>
              <a:t>selfish ambition, </a:t>
            </a:r>
          </a:p>
          <a:p>
            <a:pPr algn="ctr">
              <a:lnSpc>
                <a:spcPct val="170000"/>
              </a:lnSpc>
            </a:pPr>
            <a:r>
              <a:rPr sz="1800" i="1">
                <a:solidFill>
                  <a:srgbClr val="C00000"/>
                </a:solidFill>
              </a:rPr>
              <a:t>dissensions, </a:t>
            </a:r>
            <a:r>
              <a:rPr lang="en-US" sz="1800" i="1" dirty="0">
                <a:solidFill>
                  <a:srgbClr val="C00000"/>
                </a:solidFill>
              </a:rPr>
              <a:t>F</a:t>
            </a:r>
            <a:r>
              <a:rPr sz="1800" i="1">
                <a:solidFill>
                  <a:srgbClr val="C00000"/>
                </a:solidFill>
              </a:rPr>
              <a:t>actions</a:t>
            </a:r>
          </a:p>
          <a:p>
            <a:pPr algn="ctr">
              <a:lnSpc>
                <a:spcPct val="170000"/>
              </a:lnSpc>
            </a:pPr>
            <a:r>
              <a:rPr sz="1800" i="1">
                <a:solidFill>
                  <a:srgbClr val="C00000"/>
                </a:solidFill>
              </a:rPr>
              <a:t>envy; drunkenness, </a:t>
            </a:r>
          </a:p>
          <a:p>
            <a:pPr algn="ctr">
              <a:lnSpc>
                <a:spcPct val="170000"/>
              </a:lnSpc>
            </a:pPr>
            <a:r>
              <a:rPr sz="1800" i="1">
                <a:solidFill>
                  <a:srgbClr val="C00000"/>
                </a:solidFill>
              </a:rPr>
              <a:t>orgies, and the like. </a:t>
            </a:r>
          </a:p>
          <a:p>
            <a:pPr algn="ctr">
              <a:lnSpc>
                <a:spcPct val="170000"/>
              </a:lnSpc>
            </a:pPr>
            <a:endParaRPr sz="1800"/>
          </a:p>
          <a:p>
            <a:pPr algn="ctr">
              <a:lnSpc>
                <a:spcPct val="170000"/>
              </a:lnSpc>
            </a:pPr>
            <a:r>
              <a:rPr sz="1800" b="0"/>
              <a:t>I warn you, as I did before, that </a:t>
            </a:r>
          </a:p>
          <a:p>
            <a:pPr algn="ctr">
              <a:lnSpc>
                <a:spcPct val="170000"/>
              </a:lnSpc>
            </a:pPr>
            <a:r>
              <a:rPr sz="1800" b="0"/>
              <a:t>those who live like this will not inherit the kingdom of God</a:t>
            </a:r>
          </a:p>
          <a:p>
            <a:pPr algn="ctr">
              <a:lnSpc>
                <a:spcPct val="170000"/>
              </a:lnSpc>
            </a:pPr>
            <a:br>
              <a:rPr sz="1200"/>
            </a:b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761819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6F14-DD8A-2B6E-9BDE-F813671B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F7A4-336E-D2BF-4A87-640E971AE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378"/>
            <a:ext cx="12192000" cy="790021"/>
          </a:xfrm>
        </p:spPr>
        <p:txBody>
          <a:bodyPr/>
          <a:lstStyle/>
          <a:p>
            <a:r>
              <a:rPr lang="ta-IN" sz="4400" u="sng" dirty="0"/>
              <a:t>எதைக்கொண்டு கழுவணும்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89417-556C-367C-326F-B8B34D7C3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07196"/>
            <a:ext cx="12192000" cy="2976806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ta-IN" sz="2400" u="sng" dirty="0"/>
              <a:t>சங் 51:7</a:t>
            </a:r>
            <a:r>
              <a:rPr lang="en-US" sz="2400" u="sng" dirty="0"/>
              <a:t> (</a:t>
            </a:r>
            <a:r>
              <a:rPr lang="ta-IN" sz="2400" u="sng" dirty="0"/>
              <a:t>ஈசோப்</a:t>
            </a:r>
            <a:r>
              <a:rPr lang="en-US" sz="2400" u="sng" dirty="0"/>
              <a:t>)</a:t>
            </a:r>
          </a:p>
          <a:p>
            <a:pPr>
              <a:lnSpc>
                <a:spcPct val="170000"/>
              </a:lnSpc>
            </a:pPr>
            <a:r>
              <a:rPr lang="ta-IN" sz="2400" b="0" dirty="0"/>
              <a:t>நீர் என்னை </a:t>
            </a:r>
            <a:r>
              <a:rPr lang="ta-IN" sz="2400" dirty="0">
                <a:solidFill>
                  <a:srgbClr val="C00000"/>
                </a:solidFill>
              </a:rPr>
              <a:t>ஈசோப்பினால்</a:t>
            </a:r>
            <a:r>
              <a:rPr lang="ta-IN" sz="2400" b="0" dirty="0"/>
              <a:t> சுத்திகரியும், அப்பொழுது நான் </a:t>
            </a:r>
            <a:r>
              <a:rPr lang="ta-IN" sz="2400" dirty="0"/>
              <a:t>சுத்தமாவேன்</a:t>
            </a:r>
            <a:r>
              <a:rPr lang="ta-IN" sz="2400" b="0" dirty="0"/>
              <a:t>, என்னைக் கழுவியருளும், </a:t>
            </a:r>
            <a:endParaRPr lang="en-US" sz="2400" b="0" dirty="0"/>
          </a:p>
          <a:p>
            <a:pPr>
              <a:lnSpc>
                <a:spcPct val="170000"/>
              </a:lnSpc>
            </a:pPr>
            <a:r>
              <a:rPr lang="ta-IN" sz="2400" b="0" dirty="0"/>
              <a:t>அப்பொழுது </a:t>
            </a:r>
            <a:r>
              <a:rPr lang="ta-IN" sz="2400" dirty="0"/>
              <a:t>நான் உறைந்த மழையிலும் வெண்மையாவேன்.</a:t>
            </a:r>
            <a:endParaRPr lang="en-IN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F50250-A784-190E-C0AA-02B069076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572008"/>
            <a:ext cx="12192000" cy="1636249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sz="3200" b="0" dirty="0"/>
              <a:t>Cleanse me with </a:t>
            </a:r>
            <a:r>
              <a:rPr lang="en-US" sz="3200" b="0" dirty="0">
                <a:solidFill>
                  <a:srgbClr val="C00000"/>
                </a:solidFill>
              </a:rPr>
              <a:t>hyssop</a:t>
            </a:r>
            <a:r>
              <a:rPr lang="en-US" sz="3200" b="0" dirty="0"/>
              <a:t>, and I will be clean; </a:t>
            </a:r>
          </a:p>
          <a:p>
            <a:pPr>
              <a:lnSpc>
                <a:spcPct val="160000"/>
              </a:lnSpc>
            </a:pPr>
            <a:r>
              <a:rPr lang="en-US" sz="3200" b="0" dirty="0"/>
              <a:t>wash me, and I will be whiter than snow.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876374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6F14-DD8A-2B6E-9BDE-F813671B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F7A4-336E-D2BF-4A87-640E971AE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378"/>
            <a:ext cx="12192000" cy="790021"/>
          </a:xfrm>
        </p:spPr>
        <p:txBody>
          <a:bodyPr/>
          <a:lstStyle/>
          <a:p>
            <a:r>
              <a:rPr lang="ta-IN" sz="3600" dirty="0"/>
              <a:t>எபேசியர் 5:26 </a:t>
            </a:r>
            <a:endParaRPr lang="en-IN" sz="36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89417-556C-367C-326F-B8B34D7C3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00108"/>
            <a:ext cx="12192000" cy="2976806"/>
          </a:xfrm>
        </p:spPr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ta-IN" sz="2800" b="0" dirty="0"/>
              <a:t>தாம் அதைத்</a:t>
            </a:r>
            <a:r>
              <a:rPr lang="ta-IN" sz="2800" dirty="0"/>
              <a:t> </a:t>
            </a:r>
            <a:r>
              <a:rPr lang="en-US" sz="2800" dirty="0"/>
              <a:t>(rig) </a:t>
            </a:r>
            <a:r>
              <a:rPr lang="ta-IN" sz="2800" dirty="0">
                <a:solidFill>
                  <a:srgbClr val="C00000"/>
                </a:solidFill>
              </a:rPr>
              <a:t>திருவசனத்தைக்கொண்டு தண்ணீர் முழுக்கினால் சுத்திகரித்து</a:t>
            </a:r>
            <a:r>
              <a:rPr lang="ta-IN" sz="2800" dirty="0"/>
              <a:t>, பரிசுத்தமாக்குகிறதற்கும், 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n-lt"/>
              </a:rPr>
              <a:t>N I V -  </a:t>
            </a:r>
            <a:r>
              <a:rPr lang="en-US" sz="2800" dirty="0">
                <a:solidFill>
                  <a:srgbClr val="C00000"/>
                </a:solidFill>
                <a:latin typeface="+mn-lt"/>
              </a:rPr>
              <a:t>Washing with water through the word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F50250-A784-190E-C0AA-02B069076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150205"/>
            <a:ext cx="12192000" cy="2422067"/>
          </a:xfrm>
        </p:spPr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நமது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தேவனுடைய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ஆவியினாலும்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கழுவப்பட்டீர்கள்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en-US" sz="2400" i="1" dirty="0"/>
              <a:t> </a:t>
            </a:r>
          </a:p>
          <a:p>
            <a:pPr fontAlgn="base">
              <a:lnSpc>
                <a:spcPct val="150000"/>
              </a:lnSpc>
            </a:pPr>
            <a:endParaRPr lang="en-US" sz="1400" i="1" dirty="0"/>
          </a:p>
          <a:p>
            <a:pPr lvl="1" algn="l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/>
              <a:t>EBC - BY THE </a:t>
            </a:r>
            <a:r>
              <a:rPr lang="en-US" sz="2000" dirty="0">
                <a:solidFill>
                  <a:srgbClr val="C00000"/>
                </a:solidFill>
              </a:rPr>
              <a:t>SPIRIT</a:t>
            </a:r>
            <a:r>
              <a:rPr lang="en-US" sz="2000" dirty="0"/>
              <a:t> - SPIRIT OF THE </a:t>
            </a:r>
            <a:r>
              <a:rPr lang="en-US" sz="2000" dirty="0">
                <a:solidFill>
                  <a:srgbClr val="C00000"/>
                </a:solidFill>
              </a:rPr>
              <a:t>TRUTH</a:t>
            </a:r>
          </a:p>
          <a:p>
            <a:pPr lvl="1" algn="l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0" dirty="0"/>
              <a:t> </a:t>
            </a:r>
            <a:r>
              <a:rPr lang="en-US" sz="2000" dirty="0"/>
              <a:t>R2022:6</a:t>
            </a:r>
            <a:r>
              <a:rPr lang="en-US" sz="2000" b="0" dirty="0"/>
              <a:t> "That he might </a:t>
            </a:r>
            <a:r>
              <a:rPr lang="en-US" sz="2000" dirty="0">
                <a:solidFill>
                  <a:srgbClr val="C00000"/>
                </a:solidFill>
              </a:rPr>
              <a:t>sanctify and cleanse</a:t>
            </a:r>
            <a:r>
              <a:rPr lang="en-US" sz="2000" b="0" dirty="0"/>
              <a:t> it with the</a:t>
            </a:r>
            <a:r>
              <a:rPr lang="en-US" sz="2000" b="0" dirty="0">
                <a:solidFill>
                  <a:srgbClr val="C00000"/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washing of water by the Word."</a:t>
            </a:r>
            <a:endParaRPr lang="en-US" sz="2000" i="1" dirty="0">
              <a:solidFill>
                <a:srgbClr val="C000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80F7A4-336E-D2BF-4A87-640E971AE511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2192000" cy="790021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 cap="flat" cmpd="sng" algn="ctr">
            <a:solidFill>
              <a:schemeClr val="lt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cs typeface="TAMIL-UNI002" pitchFamily="2" charset="0"/>
              </a:rPr>
              <a:t>1 </a:t>
            </a:r>
            <a:r>
              <a:rPr lang="en-US" sz="3200" b="1" dirty="0" err="1">
                <a:solidFill>
                  <a:schemeClr val="bg1"/>
                </a:solidFill>
                <a:cs typeface="TAMIL-UNI002" pitchFamily="2" charset="0"/>
              </a:rPr>
              <a:t>கொரி</a:t>
            </a:r>
            <a:r>
              <a:rPr lang="en-US" sz="3200" b="1" dirty="0">
                <a:solidFill>
                  <a:schemeClr val="bg1"/>
                </a:solidFill>
                <a:cs typeface="TAMIL-UNI002" pitchFamily="2" charset="0"/>
              </a:rPr>
              <a:t> 6:11 </a:t>
            </a:r>
            <a:r>
              <a:rPr kumimoji="0" lang="ta-IN" sz="32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mil Bible" pitchFamily="2" charset="0"/>
                <a:ea typeface="+mj-ea"/>
                <a:cs typeface="Uni Ila.Sundaram-18" pitchFamily="2" charset="0"/>
              </a:rPr>
              <a:t> </a:t>
            </a:r>
            <a:endParaRPr kumimoji="0" lang="en-IN" sz="3200" b="1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unYagam" pitchFamily="2" charset="0"/>
              <a:ea typeface="+mj-ea"/>
              <a:cs typeface="Uni Ila.Sundaram-18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374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BC6EC-41A7-EFA7-8FFD-1626146B2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A982-63EB-8123-EEA5-DB014A86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R2671:3, 2022:1</a:t>
            </a:r>
            <a:endParaRPr lang="en-IN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C49B7-291E-52D0-D7BA-830251D9D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57232"/>
            <a:ext cx="12192000" cy="31432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70000"/>
              </a:lnSpc>
            </a:pPr>
            <a:r>
              <a:rPr lang="ta-IN" sz="3000" dirty="0">
                <a:solidFill>
                  <a:srgbClr val="C00000"/>
                </a:solidFill>
                <a:latin typeface="Tamil-Ananthi" pitchFamily="2" charset="0"/>
              </a:rPr>
              <a:t>சுத்த ஜலம் = சுத்தமான சத்தியம்</a:t>
            </a:r>
            <a:endParaRPr lang="ta-IN" sz="3000" b="0" dirty="0">
              <a:solidFill>
                <a:srgbClr val="C00000"/>
              </a:solidFill>
              <a:latin typeface="Tamil-Ananthi" pitchFamily="2" charset="0"/>
            </a:endParaRPr>
          </a:p>
          <a:p>
            <a:pPr lvl="1" algn="l" fontAlgn="base">
              <a:lnSpc>
                <a:spcPct val="170000"/>
              </a:lnSpc>
              <a:buFont typeface="Arial" pitchFamily="34" charset="0"/>
              <a:buChar char="•"/>
            </a:pPr>
            <a:r>
              <a:rPr lang="en-US" i="1" dirty="0">
                <a:latin typeface="+mn-lt"/>
              </a:rPr>
              <a:t> R2021:6,</a:t>
            </a:r>
            <a:r>
              <a:rPr lang="en-US" b="0" dirty="0">
                <a:latin typeface="+mn-lt"/>
              </a:rPr>
              <a:t> - </a:t>
            </a:r>
            <a:r>
              <a:rPr lang="en-US" i="1" dirty="0">
                <a:latin typeface="+mn-lt"/>
              </a:rPr>
              <a:t>With </a:t>
            </a:r>
            <a:r>
              <a:rPr lang="en-US" i="1" dirty="0">
                <a:solidFill>
                  <a:srgbClr val="C00000"/>
                </a:solidFill>
                <a:latin typeface="+mn-lt"/>
              </a:rPr>
              <a:t>pure water</a:t>
            </a:r>
            <a:r>
              <a:rPr lang="en-US" i="1" dirty="0">
                <a:latin typeface="+mn-lt"/>
              </a:rPr>
              <a:t> -- </a:t>
            </a:r>
            <a:r>
              <a:rPr lang="en-US" b="0" i="1" dirty="0">
                <a:latin typeface="+mn-lt"/>
              </a:rPr>
              <a:t>The </a:t>
            </a:r>
            <a:r>
              <a:rPr lang="en-US" i="1" dirty="0">
                <a:solidFill>
                  <a:srgbClr val="C00000"/>
                </a:solidFill>
                <a:latin typeface="+mn-lt"/>
              </a:rPr>
              <a:t>Word of truth</a:t>
            </a:r>
            <a:r>
              <a:rPr lang="en-US" i="1" dirty="0">
                <a:latin typeface="+mn-lt"/>
              </a:rPr>
              <a:t> </a:t>
            </a:r>
            <a:r>
              <a:rPr lang="en-US" b="0" i="1" dirty="0">
                <a:latin typeface="+mn-lt"/>
              </a:rPr>
              <a:t>and grace., </a:t>
            </a:r>
            <a:endParaRPr lang="en-US" b="0" dirty="0">
              <a:latin typeface="+mn-lt"/>
            </a:endParaRPr>
          </a:p>
          <a:p>
            <a:pPr lvl="1" algn="l" fontAlgn="base">
              <a:lnSpc>
                <a:spcPct val="170000"/>
              </a:lnSpc>
              <a:buFont typeface="Arial" pitchFamily="34" charset="0"/>
              <a:buChar char="•"/>
            </a:pPr>
            <a:r>
              <a:rPr lang="en-US" i="1" dirty="0">
                <a:latin typeface="+mn-lt"/>
              </a:rPr>
              <a:t>NS561:4 - Through </a:t>
            </a:r>
            <a:r>
              <a:rPr lang="en-US" i="1" dirty="0">
                <a:solidFill>
                  <a:srgbClr val="C00000"/>
                </a:solidFill>
                <a:latin typeface="+mn-lt"/>
              </a:rPr>
              <a:t>obedience</a:t>
            </a:r>
            <a:r>
              <a:rPr lang="en-US" i="1" dirty="0">
                <a:latin typeface="+mn-lt"/>
              </a:rPr>
              <a:t> in the </a:t>
            </a:r>
            <a:r>
              <a:rPr lang="en-US" i="1" dirty="0">
                <a:solidFill>
                  <a:srgbClr val="C00000"/>
                </a:solidFill>
                <a:latin typeface="+mn-lt"/>
              </a:rPr>
              <a:t>application</a:t>
            </a:r>
            <a:r>
              <a:rPr lang="en-US" i="1" dirty="0">
                <a:latin typeface="+mn-lt"/>
              </a:rPr>
              <a:t> in </a:t>
            </a:r>
            <a:r>
              <a:rPr lang="en-US" i="1" dirty="0">
                <a:solidFill>
                  <a:srgbClr val="C00000"/>
                </a:solidFill>
                <a:latin typeface="+mn-lt"/>
              </a:rPr>
              <a:t>daily life</a:t>
            </a:r>
            <a:r>
              <a:rPr lang="en-US" i="1" dirty="0">
                <a:latin typeface="+mn-lt"/>
              </a:rPr>
              <a:t> of the </a:t>
            </a:r>
            <a:r>
              <a:rPr lang="en-US" i="1" dirty="0">
                <a:solidFill>
                  <a:srgbClr val="C00000"/>
                </a:solidFill>
                <a:latin typeface="+mn-lt"/>
              </a:rPr>
              <a:t>promises, precepts, warnings and illustrations of Scripture</a:t>
            </a:r>
          </a:p>
          <a:p>
            <a:pPr lvl="1" algn="l" fontAlgn="base">
              <a:lnSpc>
                <a:spcPct val="170000"/>
              </a:lnSpc>
              <a:buFont typeface="Arial" pitchFamily="34" charset="0"/>
              <a:buChar char="•"/>
            </a:pPr>
            <a:r>
              <a:rPr lang="en-US" b="0" dirty="0"/>
              <a:t> </a:t>
            </a:r>
            <a:r>
              <a:rPr lang="en-US" dirty="0"/>
              <a:t>R2022:6</a:t>
            </a:r>
            <a:r>
              <a:rPr lang="en-US" b="0" dirty="0"/>
              <a:t> - "That he might </a:t>
            </a:r>
            <a:r>
              <a:rPr lang="en-US" dirty="0">
                <a:solidFill>
                  <a:srgbClr val="C00000"/>
                </a:solidFill>
              </a:rPr>
              <a:t>sanctify and cleanse</a:t>
            </a:r>
            <a:r>
              <a:rPr lang="en-US" b="0" dirty="0"/>
              <a:t> it with the </a:t>
            </a:r>
            <a:r>
              <a:rPr lang="en-US" dirty="0">
                <a:solidFill>
                  <a:srgbClr val="C00000"/>
                </a:solidFill>
              </a:rPr>
              <a:t>washing of water by the Word.</a:t>
            </a:r>
            <a:r>
              <a:rPr lang="en-US" dirty="0"/>
              <a:t>"</a:t>
            </a:r>
            <a:endParaRPr lang="en-US" i="1" dirty="0"/>
          </a:p>
          <a:p>
            <a:pPr lvl="1" algn="l" fontAlgn="base">
              <a:lnSpc>
                <a:spcPct val="170000"/>
              </a:lnSpc>
              <a:buFont typeface="Arial" pitchFamily="34" charset="0"/>
              <a:buChar char="•"/>
            </a:pPr>
            <a:endParaRPr lang="en-US" b="0" dirty="0">
              <a:solidFill>
                <a:srgbClr val="C00000"/>
              </a:solidFill>
              <a:latin typeface="+mn-lt"/>
            </a:endParaRPr>
          </a:p>
          <a:p>
            <a:pPr>
              <a:lnSpc>
                <a:spcPct val="170000"/>
              </a:lnSpc>
            </a:pPr>
            <a:endParaRPr lang="ta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DA408-4760-6779-0233-D4D7BD8056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14503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6F14-DD8A-2B6E-9BDE-F813671B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F7A4-336E-D2BF-4A87-640E971AE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378"/>
            <a:ext cx="12192000" cy="790021"/>
          </a:xfrm>
        </p:spPr>
        <p:txBody>
          <a:bodyPr/>
          <a:lstStyle/>
          <a:p>
            <a:r>
              <a:rPr lang="ta-IN" sz="3600" dirty="0"/>
              <a:t>யோவான் 17:17 </a:t>
            </a:r>
            <a:endParaRPr lang="en-IN" sz="36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89417-556C-367C-326F-B8B34D7C3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71546"/>
            <a:ext cx="12192000" cy="2976806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ta-IN" sz="2800" dirty="0"/>
              <a:t>“உம்முடைய </a:t>
            </a:r>
            <a:r>
              <a:rPr lang="ta-IN" sz="2800" dirty="0">
                <a:solidFill>
                  <a:srgbClr val="C00000"/>
                </a:solidFill>
              </a:rPr>
              <a:t>சத்தியத்தினாலே</a:t>
            </a:r>
            <a:r>
              <a:rPr lang="ta-IN" sz="2800" dirty="0"/>
              <a:t> அவர்களைப் </a:t>
            </a:r>
            <a:r>
              <a:rPr lang="ta-IN" sz="2800" dirty="0">
                <a:solidFill>
                  <a:srgbClr val="C00000"/>
                </a:solidFill>
              </a:rPr>
              <a:t>பரிசுத்தமாக்கும்</a:t>
            </a:r>
            <a:r>
              <a:rPr lang="ta-IN" sz="2800" dirty="0"/>
              <a:t>; உம்முடைய </a:t>
            </a:r>
            <a:r>
              <a:rPr lang="ta-IN" sz="2800" dirty="0">
                <a:solidFill>
                  <a:srgbClr val="C00000"/>
                </a:solidFill>
              </a:rPr>
              <a:t>வசனமே சத்தியம்</a:t>
            </a:r>
            <a:endParaRPr lang="en-US" sz="2800" dirty="0">
              <a:solidFill>
                <a:srgbClr val="C00000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2800" dirty="0">
                <a:solidFill>
                  <a:srgbClr val="C00000"/>
                </a:solidFill>
                <a:latin typeface="+mn-lt"/>
              </a:rPr>
              <a:t>[SANCTIFY THEM BY TRUTH]</a:t>
            </a:r>
          </a:p>
          <a:p>
            <a:pPr>
              <a:lnSpc>
                <a:spcPct val="170000"/>
              </a:lnSpc>
            </a:pPr>
            <a:endParaRPr lang="ta-IN" sz="2800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74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BC6EC-41A7-EFA7-8FFD-1626146B2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A982-63EB-8123-EEA5-DB014A86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n-lt"/>
              </a:rPr>
              <a:t>R2671:3, 2022:1</a:t>
            </a:r>
            <a:endParaRPr lang="en-IN" sz="4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C49B7-291E-52D0-D7BA-830251D9D1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fontAlgn="base">
              <a:lnSpc>
                <a:spcPct val="160000"/>
              </a:lnSpc>
            </a:pPr>
            <a:r>
              <a:rPr lang="ta-IN" b="0" dirty="0"/>
              <a:t>ஏற்கனவே</a:t>
            </a:r>
            <a:r>
              <a:rPr lang="ta-IN" dirty="0"/>
              <a:t> </a:t>
            </a:r>
            <a:r>
              <a:rPr lang="ta-IN" dirty="0">
                <a:solidFill>
                  <a:srgbClr val="C00000"/>
                </a:solidFill>
              </a:rPr>
              <a:t>இருதய அளவில்</a:t>
            </a:r>
            <a:r>
              <a:rPr lang="ta-IN" dirty="0"/>
              <a:t> [சித்தங்கள்,  நோக்கங்கள்], </a:t>
            </a:r>
            <a:endParaRPr lang="en-US" dirty="0"/>
          </a:p>
          <a:p>
            <a:pPr fontAlgn="base">
              <a:lnSpc>
                <a:spcPct val="160000"/>
              </a:lnSpc>
            </a:pPr>
            <a:r>
              <a:rPr lang="ta-IN" b="0" dirty="0"/>
              <a:t>சுத்திகரித்த</a:t>
            </a:r>
            <a:r>
              <a:rPr lang="ta-IN" dirty="0"/>
              <a:t> இந்த அசுத்தங்களை </a:t>
            </a:r>
            <a:r>
              <a:rPr lang="ta-IN" dirty="0">
                <a:solidFill>
                  <a:srgbClr val="C00000"/>
                </a:solidFill>
              </a:rPr>
              <a:t>மாம்சத்தில் இருந்தும்</a:t>
            </a:r>
            <a:r>
              <a:rPr lang="ta-IN" dirty="0"/>
              <a:t> </a:t>
            </a:r>
            <a:endParaRPr lang="en-US" dirty="0"/>
          </a:p>
          <a:p>
            <a:pPr fontAlgn="base">
              <a:lnSpc>
                <a:spcPct val="160000"/>
              </a:lnSpc>
            </a:pPr>
            <a:r>
              <a:rPr lang="ta-IN" dirty="0"/>
              <a:t>சுத்திகரிக்க வேண்டும்  / கழுவ வேண்டும்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DA408-4760-6779-0233-D4D7BD8056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145037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3600" u="sng" dirty="0"/>
              <a:t>கழுவுதல் என்றால் என்ன</a:t>
            </a:r>
            <a:r>
              <a:rPr lang="en-US" sz="3600" b="0" u="sng" dirty="0"/>
              <a:t>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28670"/>
            <a:ext cx="12192000" cy="278608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US" u="sng" dirty="0">
                <a:solidFill>
                  <a:srgbClr val="C00000"/>
                </a:solidFill>
                <a:latin typeface="+mn-lt"/>
              </a:rPr>
              <a:t>R2021</a:t>
            </a:r>
            <a:endParaRPr lang="en-US" b="0" u="sng" dirty="0"/>
          </a:p>
          <a:p>
            <a:pPr>
              <a:lnSpc>
                <a:spcPct val="170000"/>
              </a:lnSpc>
            </a:pPr>
            <a:r>
              <a:rPr lang="ta-IN" b="0" dirty="0"/>
              <a:t>அன்றாட ஜீவியத்தில் </a:t>
            </a:r>
            <a:r>
              <a:rPr lang="ta-IN" dirty="0"/>
              <a:t>கீழ்ப்படிதலின்</a:t>
            </a:r>
            <a:r>
              <a:rPr lang="ta-IN" b="0" dirty="0"/>
              <a:t> மூலமாக </a:t>
            </a:r>
            <a:r>
              <a:rPr lang="ta-IN" dirty="0"/>
              <a:t>வாக்குத்தத்தங்கள், தெய்வீக ஏற்பாடுகளையும், எச்சரிப்புகளையும், வேதாகமத்தில் எடுத்துக்காட்டுகளையும்</a:t>
            </a:r>
            <a:r>
              <a:rPr lang="ta-IN" b="0" dirty="0"/>
              <a:t> </a:t>
            </a:r>
            <a:r>
              <a:rPr lang="ta-IN" dirty="0"/>
              <a:t>சுத்திகரிக்கும் சத்தியங்களாக பயன்படுத்தி</a:t>
            </a:r>
            <a:r>
              <a:rPr lang="ta-IN" b="0" dirty="0"/>
              <a:t> தங்கள் </a:t>
            </a:r>
            <a:r>
              <a:rPr lang="ta-IN" dirty="0"/>
              <a:t>மாம்சத்தையும்</a:t>
            </a:r>
            <a:r>
              <a:rPr lang="ta-IN" b="0" dirty="0"/>
              <a:t> சுத்திகரிப்பது </a:t>
            </a:r>
          </a:p>
          <a:p>
            <a:pPr>
              <a:lnSpc>
                <a:spcPct val="170000"/>
              </a:lnSpc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US" u="sng" dirty="0">
                <a:solidFill>
                  <a:srgbClr val="C00000"/>
                </a:solidFill>
              </a:rPr>
              <a:t>R2671:3, 2022:1</a:t>
            </a:r>
            <a:r>
              <a:rPr lang="en-US" dirty="0"/>
              <a:t> </a:t>
            </a:r>
          </a:p>
          <a:p>
            <a:pPr>
              <a:lnSpc>
                <a:spcPct val="170000"/>
              </a:lnSpc>
            </a:pPr>
            <a:r>
              <a:rPr lang="ta-IN" dirty="0"/>
              <a:t>அர்ப்பணிப்பின் போதே  </a:t>
            </a:r>
            <a:r>
              <a:rPr lang="ta-IN" dirty="0">
                <a:solidFill>
                  <a:srgbClr val="C00000"/>
                </a:solidFill>
              </a:rPr>
              <a:t>இருதய அளவில் </a:t>
            </a:r>
            <a:r>
              <a:rPr lang="ta-IN" dirty="0"/>
              <a:t>[சித்தங்கள்,  நோக்கங்கள்], சுத்திகரித்த </a:t>
            </a:r>
            <a:r>
              <a:rPr lang="ta-IN" b="0" dirty="0"/>
              <a:t>இந்த அசுத்தங்களை</a:t>
            </a:r>
            <a:r>
              <a:rPr lang="ta-IN" dirty="0"/>
              <a:t> </a:t>
            </a:r>
            <a:endParaRPr lang="en-US" dirty="0"/>
          </a:p>
          <a:p>
            <a:pPr>
              <a:lnSpc>
                <a:spcPct val="170000"/>
              </a:lnSpc>
            </a:pPr>
            <a:r>
              <a:rPr lang="ta-IN" dirty="0">
                <a:solidFill>
                  <a:srgbClr val="C00000"/>
                </a:solidFill>
              </a:rPr>
              <a:t>மாம்சத்திலிருந்தும் சுத்திகரிக்க</a:t>
            </a:r>
            <a:r>
              <a:rPr lang="ta-IN" dirty="0"/>
              <a:t> </a:t>
            </a:r>
            <a:r>
              <a:rPr lang="ta-IN" b="0" dirty="0"/>
              <a:t>வேண்டும்</a:t>
            </a:r>
            <a:r>
              <a:rPr lang="ta-IN" dirty="0"/>
              <a:t> </a:t>
            </a:r>
          </a:p>
          <a:p>
            <a:pPr>
              <a:lnSpc>
                <a:spcPct val="17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/>
              <a:t>2 </a:t>
            </a:r>
            <a:r>
              <a:rPr lang="en-US" sz="3600" u="sng" dirty="0" err="1"/>
              <a:t>கொரி</a:t>
            </a:r>
            <a:r>
              <a:rPr lang="en-US" sz="3600" u="sng" dirty="0"/>
              <a:t> 7:1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57232"/>
            <a:ext cx="12192000" cy="297680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ta-IN" b="0" dirty="0"/>
              <a:t>இப்படிப்பட்ட வாக்குத்தத்தங்கள் நமக்கு </a:t>
            </a:r>
            <a:endParaRPr lang="en-US" b="0" dirty="0"/>
          </a:p>
          <a:p>
            <a:pPr>
              <a:lnSpc>
                <a:spcPct val="170000"/>
              </a:lnSpc>
            </a:pPr>
            <a:r>
              <a:rPr lang="ta-IN" b="0" dirty="0"/>
              <a:t>உண்டாயிருக்கிறபடியினால், பிரியமானவர்களே, </a:t>
            </a:r>
            <a:endParaRPr lang="en-US" b="0" dirty="0"/>
          </a:p>
          <a:p>
            <a:pPr>
              <a:lnSpc>
                <a:spcPct val="170000"/>
              </a:lnSpc>
            </a:pPr>
            <a:r>
              <a:rPr lang="ta-IN" dirty="0">
                <a:solidFill>
                  <a:srgbClr val="C00000"/>
                </a:solidFill>
              </a:rPr>
              <a:t>மாம்சத்திலும் ஆவியிலும்</a:t>
            </a:r>
            <a:r>
              <a:rPr lang="ta-IN" b="0" dirty="0"/>
              <a:t> உண்டான எல்லா அசுசியும் நீங்க, </a:t>
            </a:r>
            <a:endParaRPr lang="en-US" b="0" dirty="0"/>
          </a:p>
          <a:p>
            <a:pPr>
              <a:lnSpc>
                <a:spcPct val="170000"/>
              </a:lnSpc>
            </a:pPr>
            <a:r>
              <a:rPr lang="ta-IN" b="0" dirty="0"/>
              <a:t>நம்மைச் </a:t>
            </a:r>
            <a:r>
              <a:rPr lang="ta-IN" dirty="0">
                <a:solidFill>
                  <a:srgbClr val="C00000"/>
                </a:solidFill>
              </a:rPr>
              <a:t>சுத்திகரித்துக்கொண்டு</a:t>
            </a:r>
            <a:r>
              <a:rPr lang="ta-IN" b="0" dirty="0"/>
              <a:t>, </a:t>
            </a:r>
            <a:endParaRPr lang="en-US" b="0" dirty="0"/>
          </a:p>
          <a:p>
            <a:pPr>
              <a:lnSpc>
                <a:spcPct val="170000"/>
              </a:lnSpc>
            </a:pPr>
            <a:r>
              <a:rPr lang="ta-IN" dirty="0"/>
              <a:t>பரிசுத்தமாகுதலைத் தேவபயத்தோடே பூரணப்படுத்தக்கடவோம். </a:t>
            </a:r>
            <a:endParaRPr lang="ta-IN" b="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174015"/>
            <a:ext cx="12192000" cy="261257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b="0" dirty="0"/>
              <a:t>Since we have these promises, dear friends, </a:t>
            </a:r>
          </a:p>
          <a:p>
            <a:pPr>
              <a:lnSpc>
                <a:spcPct val="150000"/>
              </a:lnSpc>
            </a:pPr>
            <a:r>
              <a:rPr lang="en-US" sz="3200" b="0" dirty="0"/>
              <a:t>let us </a:t>
            </a:r>
            <a:r>
              <a:rPr lang="en-US" sz="3200" dirty="0">
                <a:solidFill>
                  <a:srgbClr val="C00000"/>
                </a:solidFill>
              </a:rPr>
              <a:t>purify</a:t>
            </a:r>
            <a:r>
              <a:rPr lang="en-US" sz="3200" b="0" dirty="0"/>
              <a:t> ourselves from everything that contaminates 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C00000"/>
                </a:solidFill>
              </a:rPr>
              <a:t>body and spirit</a:t>
            </a:r>
            <a:r>
              <a:rPr lang="en-US" sz="3200" b="0" dirty="0"/>
              <a:t>, perfecting holiness out of reverence for God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R2671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500083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ta-IN" b="0" dirty="0"/>
              <a:t>ஆகவே தேவனுடைய வார்த்தை நமது </a:t>
            </a:r>
            <a:endParaRPr lang="en-US" b="0" dirty="0"/>
          </a:p>
          <a:p>
            <a:pPr>
              <a:lnSpc>
                <a:spcPct val="160000"/>
              </a:lnSpc>
            </a:pPr>
            <a:r>
              <a:rPr lang="ta-IN" dirty="0"/>
              <a:t>கறைகளை காட்டும்</a:t>
            </a:r>
            <a:r>
              <a:rPr lang="ta-IN" b="0" dirty="0"/>
              <a:t> ஒரு </a:t>
            </a:r>
            <a:r>
              <a:rPr lang="ta-IN" dirty="0">
                <a:solidFill>
                  <a:srgbClr val="C00000"/>
                </a:solidFill>
              </a:rPr>
              <a:t>கண்ணாடியாகவும்</a:t>
            </a:r>
            <a:r>
              <a:rPr lang="ta-IN" b="0" dirty="0"/>
              <a:t> – </a:t>
            </a:r>
            <a:endParaRPr lang="en-US" b="0" dirty="0"/>
          </a:p>
          <a:p>
            <a:pPr>
              <a:lnSpc>
                <a:spcPct val="160000"/>
              </a:lnSpc>
            </a:pPr>
            <a:r>
              <a:rPr lang="ta-IN" b="0" dirty="0"/>
              <a:t>தங்களை </a:t>
            </a:r>
            <a:r>
              <a:rPr lang="ta-IN" dirty="0"/>
              <a:t>சுத்திகரித்துக்</a:t>
            </a:r>
            <a:r>
              <a:rPr lang="ta-IN" b="0" dirty="0"/>
              <a:t> கொள்வதற்கான </a:t>
            </a:r>
            <a:r>
              <a:rPr lang="ta-IN" dirty="0">
                <a:solidFill>
                  <a:srgbClr val="C00000"/>
                </a:solidFill>
              </a:rPr>
              <a:t>தண்ணீராகவும்</a:t>
            </a:r>
            <a:r>
              <a:rPr lang="ta-IN" b="0" dirty="0"/>
              <a:t> இருக்கிறது</a:t>
            </a:r>
          </a:p>
          <a:p>
            <a:endParaRPr lang="en-US" sz="5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2800" u="sng" dirty="0"/>
              <a:t>ஏன் இப்படி கழுவணும்? / கழுவப்படுவதன்  நோக்கம்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370875"/>
          </a:xfrm>
        </p:spPr>
        <p:txBody>
          <a:bodyPr>
            <a:normAutofit/>
          </a:bodyPr>
          <a:lstStyle/>
          <a:p>
            <a:r>
              <a:rPr lang="en-US" sz="5400" u="sng" dirty="0">
                <a:solidFill>
                  <a:srgbClr val="C00000"/>
                </a:solidFill>
                <a:latin typeface="+mj-lt"/>
              </a:rPr>
              <a:t>R2201:6</a:t>
            </a:r>
            <a:r>
              <a:rPr lang="en-US" sz="5400" dirty="0"/>
              <a:t> </a:t>
            </a:r>
          </a:p>
          <a:p>
            <a:pPr>
              <a:lnSpc>
                <a:spcPct val="160000"/>
              </a:lnSpc>
            </a:pPr>
            <a:r>
              <a:rPr lang="ta-IN" b="0" dirty="0">
                <a:solidFill>
                  <a:srgbClr val="C00000"/>
                </a:solidFill>
              </a:rPr>
              <a:t>பரலோக மணவாளனுடன்</a:t>
            </a:r>
            <a:r>
              <a:rPr lang="ta-IN" b="0" dirty="0"/>
              <a:t> கூட்டு வாரிசுரிமைக்கு </a:t>
            </a:r>
            <a:endParaRPr lang="en-US" b="0" dirty="0"/>
          </a:p>
          <a:p>
            <a:pPr>
              <a:lnSpc>
                <a:spcPct val="160000"/>
              </a:lnSpc>
            </a:pPr>
            <a:r>
              <a:rPr lang="en-US" dirty="0">
                <a:solidFill>
                  <a:srgbClr val="C00000"/>
                </a:solidFill>
                <a:latin typeface="+mj-lt"/>
              </a:rPr>
              <a:t>[JOINT-HEIRSHIP]</a:t>
            </a:r>
            <a:r>
              <a:rPr lang="en-US" b="0" dirty="0"/>
              <a:t> </a:t>
            </a:r>
            <a:r>
              <a:rPr lang="ta-IN" b="0" dirty="0">
                <a:solidFill>
                  <a:srgbClr val="C00000"/>
                </a:solidFill>
              </a:rPr>
              <a:t>மணமகள்</a:t>
            </a:r>
            <a:r>
              <a:rPr lang="ta-IN" b="0" dirty="0"/>
              <a:t> </a:t>
            </a:r>
            <a:r>
              <a:rPr lang="ta-IN" b="0" dirty="0">
                <a:solidFill>
                  <a:srgbClr val="C00000"/>
                </a:solidFill>
              </a:rPr>
              <a:t>சுத்திகரிக்கப்பட்டு</a:t>
            </a:r>
            <a:r>
              <a:rPr lang="ta-IN" b="0" dirty="0"/>
              <a:t> தகுதியுடையவளாக ஆக்கப்பட வேண்டும்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57232"/>
            <a:ext cx="12192000" cy="6000768"/>
          </a:xfrm>
        </p:spPr>
        <p:txBody>
          <a:bodyPr>
            <a:normAutofit fontScale="55000" lnSpcReduction="20000"/>
          </a:bodyPr>
          <a:lstStyle/>
          <a:p>
            <a:pPr fontAlgn="base">
              <a:lnSpc>
                <a:spcPct val="170000"/>
              </a:lnSpc>
            </a:pPr>
            <a:r>
              <a:rPr lang="ta-IN" u="sng" dirty="0">
                <a:solidFill>
                  <a:srgbClr val="C00000"/>
                </a:solidFill>
              </a:rPr>
              <a:t>1 யோவான் 3:3</a:t>
            </a:r>
            <a:endParaRPr lang="en-US" b="0" u="sng" dirty="0">
              <a:solidFill>
                <a:srgbClr val="C00000"/>
              </a:solidFill>
            </a:endParaRPr>
          </a:p>
          <a:p>
            <a:pPr fontAlgn="base">
              <a:lnSpc>
                <a:spcPct val="170000"/>
              </a:lnSpc>
            </a:pPr>
            <a:r>
              <a:rPr lang="ta-IN" dirty="0"/>
              <a:t>அவர் சுத்தமுள்ளவராயிருக்கிறது போல</a:t>
            </a:r>
            <a:endParaRPr lang="ta-IN" b="0" dirty="0"/>
          </a:p>
          <a:p>
            <a:pPr>
              <a:lnSpc>
                <a:spcPct val="170000"/>
              </a:lnSpc>
            </a:pPr>
            <a:r>
              <a:rPr lang="ta-IN" b="0" dirty="0"/>
              <a:t>அவர்மேல் இப்படிப்பட்ட </a:t>
            </a:r>
            <a:r>
              <a:rPr lang="ta-IN" dirty="0"/>
              <a:t>நம்பிக்கை</a:t>
            </a:r>
            <a:r>
              <a:rPr lang="ta-IN" b="0" dirty="0"/>
              <a:t> வைத்திருக்கிறவனெவனும், </a:t>
            </a:r>
            <a:endParaRPr lang="en-US" b="0" dirty="0"/>
          </a:p>
          <a:p>
            <a:pPr>
              <a:lnSpc>
                <a:spcPct val="170000"/>
              </a:lnSpc>
            </a:pPr>
            <a:r>
              <a:rPr lang="ta-IN" dirty="0"/>
              <a:t>அவர் சுத்தமுள்ளவராயிருக்கிறது போல</a:t>
            </a:r>
            <a:r>
              <a:rPr lang="ta-IN" b="0" dirty="0"/>
              <a:t> </a:t>
            </a:r>
            <a:r>
              <a:rPr lang="ta-IN" dirty="0"/>
              <a:t>தன்னையும்</a:t>
            </a:r>
            <a:r>
              <a:rPr lang="ta-IN" b="0" dirty="0"/>
              <a:t> சுத்திகரித்துக்கொள்ளுகிறான் </a:t>
            </a:r>
          </a:p>
          <a:p>
            <a:pPr fontAlgn="base">
              <a:lnSpc>
                <a:spcPct val="170000"/>
              </a:lnSpc>
            </a:pPr>
            <a:br>
              <a:rPr lang="ta-IN" dirty="0"/>
            </a:br>
            <a:r>
              <a:rPr lang="ta-IN" u="sng" dirty="0">
                <a:solidFill>
                  <a:srgbClr val="C00000"/>
                </a:solidFill>
              </a:rPr>
              <a:t>1 யோவான் 3:2 </a:t>
            </a:r>
          </a:p>
          <a:p>
            <a:pPr fontAlgn="base">
              <a:lnSpc>
                <a:spcPct val="170000"/>
              </a:lnSpc>
            </a:pPr>
            <a:r>
              <a:rPr lang="ta-IN" b="0" dirty="0"/>
              <a:t>பிரியமானவர்களே, இப்பொழுது தேவனுடைய பிள்ளைகளாயிருக்கிறோம், </a:t>
            </a:r>
            <a:endParaRPr lang="en-US" b="0" dirty="0"/>
          </a:p>
          <a:p>
            <a:pPr fontAlgn="base">
              <a:lnSpc>
                <a:spcPct val="170000"/>
              </a:lnSpc>
            </a:pPr>
            <a:r>
              <a:rPr lang="ta-IN" b="0" dirty="0"/>
              <a:t>இனி எவ்விதமாயிருப்போமென்று இன்னும் வெளிப்படவில்லை. ஆகிலும் அவர் வெளிப்படும்போது </a:t>
            </a:r>
            <a:endParaRPr lang="en-US" b="0" dirty="0"/>
          </a:p>
          <a:p>
            <a:pPr fontAlgn="base">
              <a:lnSpc>
                <a:spcPct val="170000"/>
              </a:lnSpc>
            </a:pPr>
            <a:r>
              <a:rPr lang="ta-IN" dirty="0"/>
              <a:t>அவர் இருக்கிறவண்ணமாகவே நாம் அவரைத் தரிசிப்பதினால், </a:t>
            </a:r>
            <a:endParaRPr lang="en-US" dirty="0"/>
          </a:p>
          <a:p>
            <a:pPr fontAlgn="base">
              <a:lnSpc>
                <a:spcPct val="170000"/>
              </a:lnSpc>
            </a:pPr>
            <a:r>
              <a:rPr lang="ta-IN" dirty="0"/>
              <a:t>அவருக்கு ஒப்பாயிருப்போமென்று அறிந்திருக்கிறோம்</a:t>
            </a:r>
            <a:r>
              <a:rPr lang="ta-IN" b="0" dirty="0"/>
              <a:t>.</a:t>
            </a:r>
            <a:endParaRPr lang="ta-IN" dirty="0"/>
          </a:p>
          <a:p>
            <a:pPr>
              <a:lnSpc>
                <a:spcPct val="17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57232"/>
            <a:ext cx="12192000" cy="6000768"/>
          </a:xfrm>
        </p:spPr>
        <p:txBody>
          <a:bodyPr>
            <a:noAutofit/>
          </a:bodyPr>
          <a:lstStyle/>
          <a:p>
            <a:pPr fontAlgn="base"/>
            <a:r>
              <a:rPr lang="ta-IN" sz="3000" u="sng" dirty="0">
                <a:solidFill>
                  <a:srgbClr val="C00000"/>
                </a:solidFill>
              </a:rPr>
              <a:t>1 யோவான் 3:3</a:t>
            </a:r>
            <a:endParaRPr lang="en-US" sz="3000" b="0" u="sng" dirty="0">
              <a:solidFill>
                <a:srgbClr val="C00000"/>
              </a:solidFill>
            </a:endParaRPr>
          </a:p>
          <a:p>
            <a:pPr fontAlgn="base"/>
            <a:r>
              <a:rPr lang="ta-IN" sz="3000" dirty="0"/>
              <a:t>அவர் சுத்தமுள்ளவராயிருக்கிறது போல</a:t>
            </a:r>
            <a:endParaRPr lang="ta-IN" sz="3000" b="0" dirty="0"/>
          </a:p>
          <a:p>
            <a:r>
              <a:rPr lang="ta-IN" sz="3000" b="0" dirty="0"/>
              <a:t>அவர்மேல் இப்படிப்பட்ட </a:t>
            </a:r>
            <a:r>
              <a:rPr lang="ta-IN" sz="3000" dirty="0"/>
              <a:t>நம்பிக்கை</a:t>
            </a:r>
            <a:r>
              <a:rPr lang="ta-IN" sz="3000" b="0" dirty="0"/>
              <a:t> வைத்திருக்கிறவனெவனும், </a:t>
            </a:r>
            <a:endParaRPr lang="en-US" sz="3000" b="0" dirty="0"/>
          </a:p>
          <a:p>
            <a:r>
              <a:rPr lang="ta-IN" sz="3000" dirty="0"/>
              <a:t>அவர் சுத்தமுள்ளவராயிருக்கிறது போல</a:t>
            </a:r>
            <a:r>
              <a:rPr lang="ta-IN" sz="3000" b="0" dirty="0"/>
              <a:t> </a:t>
            </a:r>
            <a:r>
              <a:rPr lang="ta-IN" sz="3000" dirty="0"/>
              <a:t>தன்னையும்</a:t>
            </a:r>
            <a:r>
              <a:rPr lang="ta-IN" sz="3000" b="0" dirty="0"/>
              <a:t> சுத்திகரித்துக்கொள்ளுகிறான் </a:t>
            </a:r>
          </a:p>
          <a:p>
            <a:pPr fontAlgn="base"/>
            <a:br>
              <a:rPr lang="ta-IN" sz="3000" dirty="0"/>
            </a:br>
            <a:r>
              <a:rPr lang="ta-IN" sz="3000" u="sng" dirty="0">
                <a:solidFill>
                  <a:srgbClr val="C00000"/>
                </a:solidFill>
              </a:rPr>
              <a:t>1 யோவான் 3:2 </a:t>
            </a:r>
          </a:p>
          <a:p>
            <a:pPr fontAlgn="base"/>
            <a:r>
              <a:rPr lang="ta-IN" sz="3000" b="0" dirty="0"/>
              <a:t>பிரியமானவர்களே, இப்பொழுது தேவனுடைய பிள்ளைகளாயிருக்கிறோம், </a:t>
            </a:r>
            <a:endParaRPr lang="en-US" sz="3000" b="0" dirty="0"/>
          </a:p>
          <a:p>
            <a:pPr fontAlgn="base"/>
            <a:r>
              <a:rPr lang="ta-IN" sz="3000" b="0" dirty="0"/>
              <a:t>இனி எவ்விதமாயிருப்போமென்று இன்னும் வெளிப்படவில்லை. ஆகிலும் அவர் வெளிப்படும்போது </a:t>
            </a:r>
            <a:endParaRPr lang="en-US" sz="3000" b="0" dirty="0"/>
          </a:p>
          <a:p>
            <a:pPr fontAlgn="base"/>
            <a:r>
              <a:rPr lang="ta-IN" sz="3000" dirty="0"/>
              <a:t>அவர் இருக்கிறவண்ணமாகவே நாம் அவரைத் தரிசிப்பதினால், </a:t>
            </a:r>
            <a:endParaRPr lang="en-US" sz="3000" dirty="0"/>
          </a:p>
          <a:p>
            <a:pPr fontAlgn="base"/>
            <a:r>
              <a:rPr lang="ta-IN" sz="3000" dirty="0"/>
              <a:t>அவருக்கு ஒப்பாயிருப்போமென்று அறிந்திருக்கிறோம்</a:t>
            </a:r>
            <a:r>
              <a:rPr lang="ta-IN" sz="3000" b="0" dirty="0"/>
              <a:t>.</a:t>
            </a:r>
            <a:endParaRPr lang="ta-IN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76151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u="sng" dirty="0"/>
              <a:t>அசுத்த ஜலம்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9878" y="1000108"/>
            <a:ext cx="12192000" cy="2976806"/>
          </a:xfrm>
        </p:spPr>
        <p:txBody>
          <a:bodyPr>
            <a:noAutofit/>
          </a:bodyPr>
          <a:lstStyle/>
          <a:p>
            <a:pPr fontAlgn="base"/>
            <a:r>
              <a:rPr lang="ta-IN" u="sng" dirty="0">
                <a:solidFill>
                  <a:srgbClr val="C00000"/>
                </a:solidFill>
              </a:rPr>
              <a:t>பெயர்சபையின் அசுத்த ஜலம்:</a:t>
            </a:r>
            <a:endParaRPr lang="ta-IN" dirty="0">
              <a:solidFill>
                <a:srgbClr val="C00000"/>
              </a:solidFill>
            </a:endParaRPr>
          </a:p>
          <a:p>
            <a:pPr fontAlgn="base"/>
            <a:r>
              <a:rPr lang="en-US" u="sng" dirty="0">
                <a:solidFill>
                  <a:srgbClr val="C00000"/>
                </a:solidFill>
                <a:latin typeface="+mj-lt"/>
              </a:rPr>
              <a:t>R2671</a:t>
            </a:r>
            <a:endParaRPr lang="en-US" dirty="0">
              <a:latin typeface="+mj-lt"/>
            </a:endParaRPr>
          </a:p>
          <a:p>
            <a:pPr fontAlgn="base"/>
            <a:r>
              <a:rPr lang="en-US" sz="4400" dirty="0">
                <a:latin typeface="+mj-lt"/>
              </a:rPr>
              <a:t>Many streams of Babylon</a:t>
            </a:r>
            <a:r>
              <a:rPr lang="en-US" b="0" dirty="0">
                <a:latin typeface="+mj-lt"/>
              </a:rPr>
              <a:t> </a:t>
            </a:r>
          </a:p>
          <a:p>
            <a:pPr fontAlgn="base"/>
            <a:r>
              <a:rPr lang="en-US" b="0" dirty="0">
                <a:latin typeface="+mj-lt"/>
              </a:rPr>
              <a:t>[</a:t>
            </a:r>
            <a:r>
              <a:rPr lang="ta-IN" dirty="0"/>
              <a:t>பெயர் சபையின் கள்ள போதனைகள், அசத்யம்</a:t>
            </a:r>
            <a:r>
              <a:rPr lang="ta-IN" b="0" dirty="0"/>
              <a:t>]</a:t>
            </a:r>
          </a:p>
          <a:p>
            <a:pPr fontAlgn="base"/>
            <a:br>
              <a:rPr lang="ta-IN" b="0" dirty="0"/>
            </a:br>
            <a:r>
              <a:rPr lang="en-US" u="sng" dirty="0">
                <a:solidFill>
                  <a:srgbClr val="C00000"/>
                </a:solidFill>
                <a:latin typeface="+mj-lt"/>
              </a:rPr>
              <a:t>R2671:5 </a:t>
            </a:r>
          </a:p>
          <a:p>
            <a:pPr fontAlgn="base"/>
            <a:r>
              <a:rPr lang="en-US" dirty="0">
                <a:latin typeface="+mj-lt"/>
              </a:rPr>
              <a:t>Muddy and polluted teachings of the Adversary</a:t>
            </a:r>
            <a:r>
              <a:rPr lang="en-US" b="0" dirty="0">
                <a:latin typeface="+mj-lt"/>
              </a:rPr>
              <a:t>.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ta-IN" dirty="0"/>
              <a:t>உலகத்தின் அசுத்த ஜலம்: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569657"/>
          </a:xfrm>
        </p:spPr>
        <p:txBody>
          <a:bodyPr>
            <a:normAutofit fontScale="92500" lnSpcReduction="10000"/>
          </a:bodyPr>
          <a:lstStyle/>
          <a:p>
            <a:pPr fontAlgn="base">
              <a:lnSpc>
                <a:spcPct val="120000"/>
              </a:lnSpc>
            </a:pPr>
            <a:r>
              <a:rPr lang="ta-IN" u="sng" dirty="0">
                <a:solidFill>
                  <a:srgbClr val="C00000"/>
                </a:solidFill>
              </a:rPr>
              <a:t>எரே 2:13 </a:t>
            </a:r>
          </a:p>
          <a:p>
            <a:pPr>
              <a:lnSpc>
                <a:spcPct val="120000"/>
              </a:lnSpc>
            </a:pPr>
            <a:r>
              <a:rPr lang="ta-IN" b="0" dirty="0"/>
              <a:t>என் ஜனங்கள் </a:t>
            </a:r>
            <a:r>
              <a:rPr lang="ta-IN" dirty="0"/>
              <a:t>இரண்டு</a:t>
            </a:r>
            <a:r>
              <a:rPr lang="ta-IN" b="0" dirty="0"/>
              <a:t> தீமைகளைச் செய்தார்கள், </a:t>
            </a:r>
            <a:r>
              <a:rPr lang="ta-IN" dirty="0">
                <a:solidFill>
                  <a:srgbClr val="C00000"/>
                </a:solidFill>
              </a:rPr>
              <a:t>ஜீவத்தண்ணீர் ஊற்றாகிய என்னை</a:t>
            </a:r>
            <a:r>
              <a:rPr lang="ta-IN" b="0" dirty="0"/>
              <a:t> விட்டுவிட்டார்கள், </a:t>
            </a:r>
            <a:r>
              <a:rPr lang="ta-IN" dirty="0"/>
              <a:t>&amp;</a:t>
            </a:r>
            <a:r>
              <a:rPr lang="ta-IN" b="0" dirty="0"/>
              <a:t>  தண்ணீர் நிற்காத தொட்டிகளாகிய </a:t>
            </a:r>
            <a:r>
              <a:rPr lang="ta-IN" dirty="0">
                <a:solidFill>
                  <a:srgbClr val="C00000"/>
                </a:solidFill>
              </a:rPr>
              <a:t>வெடிப்புள்ள தொட்டிகளைத் </a:t>
            </a:r>
            <a:r>
              <a:rPr lang="ta-IN" b="0" dirty="0"/>
              <a:t>தங்களுக்கு வெட்டிக் கொண்டார்கள்.</a:t>
            </a:r>
            <a:endParaRPr lang="en-US" b="0" dirty="0"/>
          </a:p>
          <a:p>
            <a:pPr>
              <a:lnSpc>
                <a:spcPct val="120000"/>
              </a:lnSpc>
            </a:pPr>
            <a:endParaRPr lang="ta-IN" b="0" dirty="0"/>
          </a:p>
          <a:p>
            <a:pPr fontAlgn="base">
              <a:lnSpc>
                <a:spcPct val="120000"/>
              </a:lnSpc>
            </a:pPr>
            <a:r>
              <a:rPr lang="en-US" u="sng" dirty="0">
                <a:solidFill>
                  <a:srgbClr val="C00000"/>
                </a:solidFill>
                <a:latin typeface="+mj-lt"/>
              </a:rPr>
              <a:t>EBC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-</a:t>
            </a:r>
            <a:r>
              <a:rPr lang="en-US" dirty="0">
                <a:latin typeface="+mj-lt"/>
              </a:rPr>
              <a:t> </a:t>
            </a:r>
            <a:r>
              <a:rPr lang="ta-IN" dirty="0"/>
              <a:t>மனிதர்களின் மரபுகளின் சேற்று நீரைத்</a:t>
            </a:r>
            <a:r>
              <a:rPr lang="ta-IN" b="0" dirty="0"/>
              <a:t> தேக்கி வைக்கும் பாத்திரங்கள்.</a:t>
            </a:r>
            <a:endParaRPr lang="ta-IN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3. </a:t>
            </a:r>
            <a:r>
              <a:rPr lang="ta-IN" u="sng" dirty="0"/>
              <a:t>உண்மை சபையின் அசுத்த ஜலம்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733513"/>
          </a:xfrm>
        </p:spPr>
        <p:txBody>
          <a:bodyPr>
            <a:noAutofit/>
          </a:bodyPr>
          <a:lstStyle/>
          <a:p>
            <a:pPr fontAlgn="base"/>
            <a:r>
              <a:rPr lang="ta-IN" sz="3200" dirty="0"/>
              <a:t>1. எசே 34:17-19 </a:t>
            </a:r>
            <a:endParaRPr lang="en-US" sz="3200" dirty="0"/>
          </a:p>
          <a:p>
            <a:pPr fontAlgn="base"/>
            <a:r>
              <a:rPr lang="ta-IN" sz="3200" b="0" dirty="0"/>
              <a:t>என் மந்தையே,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</a:t>
            </a:r>
          </a:p>
          <a:p>
            <a:r>
              <a:rPr lang="ta-IN" sz="3200" b="0" dirty="0"/>
              <a:t>நீங்கள் நல்ல மேய்ச்சலை மேய்ந்து, உங்கள் மேய்ச்சல்களில் மீதியானதை உங்கள் கால்களால் மிதிக்கலாமா? </a:t>
            </a:r>
            <a:r>
              <a:rPr lang="ta-IN" sz="3200" dirty="0">
                <a:solidFill>
                  <a:srgbClr val="C00000"/>
                </a:solidFill>
              </a:rPr>
              <a:t>தெளிந்த தண்ணீரைக் குடித்து, மீதியாயிருக்கிறதை உங்கள் கால்களால் குழப்பிப்போடலாமா</a:t>
            </a:r>
            <a:r>
              <a:rPr lang="ta-IN" sz="3200" b="0" dirty="0"/>
              <a:t>?</a:t>
            </a:r>
          </a:p>
          <a:p>
            <a:r>
              <a:rPr lang="ta-IN" sz="3200" b="0" dirty="0"/>
              <a:t>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/>
              <a:t>எசே 36:25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455121"/>
          </a:xfrm>
        </p:spPr>
        <p:txBody>
          <a:bodyPr>
            <a:normAutofit/>
          </a:bodyPr>
          <a:lstStyle/>
          <a:p>
            <a:r>
              <a:rPr lang="ta-IN" sz="4800" b="0" dirty="0"/>
              <a:t>அப்பொழுது நான் உங்கள்மேல் </a:t>
            </a:r>
            <a:r>
              <a:rPr lang="ta-IN" sz="4800" dirty="0">
                <a:solidFill>
                  <a:srgbClr val="C00000"/>
                </a:solidFill>
              </a:rPr>
              <a:t>சுத்தமான ஜலம்</a:t>
            </a:r>
            <a:r>
              <a:rPr lang="ta-IN" sz="4800" b="0" dirty="0"/>
              <a:t> தெளிப்பேன்; </a:t>
            </a:r>
            <a:endParaRPr lang="en-US" sz="4800" b="0" dirty="0"/>
          </a:p>
          <a:p>
            <a:r>
              <a:rPr lang="ta-IN" sz="4800" b="0" dirty="0"/>
              <a:t>நான் உங்களுடைய எல்லா அசுத்தங்களையும் </a:t>
            </a:r>
            <a:endParaRPr lang="en-US" sz="4800" b="0" dirty="0"/>
          </a:p>
          <a:p>
            <a:r>
              <a:rPr lang="ta-IN" sz="4800" b="0" dirty="0"/>
              <a:t>உங்களுடைய எல்லா நரகலான விக்கிரகங்களையும் நீக்கி உங்களைச் சுத்தமாக்குவேன், நீங்கள் சுத்தமாவீர்கள</a:t>
            </a:r>
          </a:p>
          <a:p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C8E05-5328-ADF2-751A-826F45F16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8BB4FE-AA78-8A66-17E1-A2A4A7975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z="16600" i="1" dirty="0">
                <a:latin typeface="+mj-lt"/>
              </a:rPr>
              <a:t>AMEN</a:t>
            </a:r>
            <a:endParaRPr lang="en-IN" sz="6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631370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Calibri"/>
      </a:majorFont>
      <a:minorFont>
        <a:latin typeface="Calibri"/>
        <a:ea typeface=""/>
        <a:cs typeface="Vijay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1044</Words>
  <Application>Microsoft Office PowerPoint</Application>
  <PresentationFormat>Widescreen</PresentationFormat>
  <Paragraphs>194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Latha</vt:lpstr>
      <vt:lpstr>SunYagam</vt:lpstr>
      <vt:lpstr>Tamil Bible</vt:lpstr>
      <vt:lpstr>Tamil-Ananthi</vt:lpstr>
      <vt:lpstr>TAMIL-UNI002</vt:lpstr>
      <vt:lpstr>Times New Roman</vt:lpstr>
      <vt:lpstr>Uni Ila.Sundaram-18</vt:lpstr>
      <vt:lpstr>2_Office Theme</vt:lpstr>
      <vt:lpstr>PowerPoint Presentation</vt:lpstr>
      <vt:lpstr> தேவனிடத்தில் சேரக்கடவோம்  </vt:lpstr>
      <vt:lpstr>எபிரெயர் 10:22</vt:lpstr>
      <vt:lpstr>யாருக்கு ?</vt:lpstr>
      <vt:lpstr>PowerPoint Presentation</vt:lpstr>
      <vt:lpstr>எதை கழுவ வேண்டும்?</vt:lpstr>
      <vt:lpstr>2 கொரிந்தியர் 7:1</vt:lpstr>
      <vt:lpstr>PowerPoint Presentation</vt:lpstr>
      <vt:lpstr>PowerPoint Presentation</vt:lpstr>
      <vt:lpstr>எதைக்கொண்டு கழுவணும்</vt:lpstr>
      <vt:lpstr>எபேசியர் 5:26 </vt:lpstr>
      <vt:lpstr>R2671:3, 2022:1</vt:lpstr>
      <vt:lpstr>யோவான் 17:17 </vt:lpstr>
      <vt:lpstr>R2671:3, 2022:1</vt:lpstr>
      <vt:lpstr>கழுவுதல் என்றால் என்ன?</vt:lpstr>
      <vt:lpstr>2 கொரி 7:1</vt:lpstr>
      <vt:lpstr>R2671</vt:lpstr>
      <vt:lpstr>ஏன் இப்படி கழுவணும்? / கழுவப்படுவதன்  நோக்கம்</vt:lpstr>
      <vt:lpstr>PowerPoint Presentation</vt:lpstr>
      <vt:lpstr>PowerPoint Presentation</vt:lpstr>
      <vt:lpstr>அசுத்த ஜலம்</vt:lpstr>
      <vt:lpstr>2. உலகத்தின் அசுத்த ஜலம்:</vt:lpstr>
      <vt:lpstr>3. உண்மை சபையின் அசுத்த ஜலம்</vt:lpstr>
      <vt:lpstr>எசே 36:25</vt:lpstr>
      <vt:lpstr>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Coimbatore Ecclesia</cp:lastModifiedBy>
  <cp:revision>3</cp:revision>
  <dcterms:modified xsi:type="dcterms:W3CDTF">2025-05-24T08:15:39Z</dcterms:modified>
</cp:coreProperties>
</file>