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49" r:id="rId2"/>
    <p:sldId id="664" r:id="rId3"/>
    <p:sldId id="667" r:id="rId4"/>
    <p:sldId id="648" r:id="rId5"/>
    <p:sldId id="655" r:id="rId6"/>
    <p:sldId id="656" r:id="rId7"/>
    <p:sldId id="658" r:id="rId8"/>
    <p:sldId id="659" r:id="rId9"/>
    <p:sldId id="660" r:id="rId10"/>
    <p:sldId id="670" r:id="rId11"/>
    <p:sldId id="669" r:id="rId12"/>
    <p:sldId id="661" r:id="rId13"/>
    <p:sldId id="6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F02"/>
    <a:srgbClr val="155B30"/>
    <a:srgbClr val="008000"/>
    <a:srgbClr val="009999"/>
    <a:srgbClr val="1E8043"/>
    <a:srgbClr val="22924D"/>
    <a:srgbClr val="B9B9B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2" d="100"/>
          <a:sy n="82" d="100"/>
        </p:scale>
        <p:origin x="64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33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9381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e 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2976806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962401"/>
            <a:ext cx="12192000" cy="26125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21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e Bibl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85594"/>
            <a:ext cx="6096000" cy="587240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8" y="988282"/>
            <a:ext cx="6096001" cy="586971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499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FO </a:t>
            </a:r>
            <a:r>
              <a:rPr lang="en-US" dirty="0" err="1"/>
              <a:t>fye;jha;T</a:t>
            </a:r>
            <a:r>
              <a:rPr lang="en-US" dirty="0"/>
              <a:t> </a:t>
            </a:r>
            <a:r>
              <a:rPr lang="en-US" dirty="0" err="1"/>
              <a:t>Fwpg;Gfis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6010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lang="ta-IN" sz="3600" b="1" kern="1200" dirty="0" smtClean="0">
                <a:solidFill>
                  <a:srgbClr val="0029AC"/>
                </a:solidFill>
                <a:latin typeface="Latha" panose="020B0604020202020204" pitchFamily="34" charset="0"/>
                <a:ea typeface="+mn-ea"/>
                <a:cs typeface="+mn-cs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 sz="3600" dirty="0">
                <a:latin typeface="Latha" panose="020B0604020202020204" pitchFamily="34" charset="0"/>
              </a:rPr>
              <a:t>குழு கலந்தாய்வு குறிப்புகளை </a:t>
            </a:r>
            <a:r>
              <a:rPr lang="en-US" sz="3600" dirty="0">
                <a:latin typeface="Latha" panose="020B0604020202020204" pitchFamily="34" charset="0"/>
              </a:rPr>
              <a:t> </a:t>
            </a:r>
            <a:r>
              <a:rPr lang="ta-IN" sz="3600" dirty="0">
                <a:latin typeface="Latha" panose="020B0604020202020204" pitchFamily="34" charset="0"/>
              </a:rPr>
              <a:t>தங்லிஷ்ஷில்  ஒட்ட இங்கே கிளிக் செய்யவும்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3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em  R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78862" y="147782"/>
            <a:ext cx="5763490" cy="659014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lang="en-US" sz="36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3D1B81C-FFBC-441A-9C10-6D21F0703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3782" y="165258"/>
            <a:ext cx="5760720" cy="6592157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just">
              <a:buNone/>
              <a:defRPr lang="en-US" sz="4000" b="1" kern="1200" dirty="0">
                <a:solidFill>
                  <a:srgbClr val="026604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or paste</a:t>
            </a:r>
          </a:p>
        </p:txBody>
      </p:sp>
    </p:spTree>
    <p:extLst>
      <p:ext uri="{BB962C8B-B14F-4D97-AF65-F5344CB8AC3E}">
        <p14:creationId xmlns:p14="http://schemas.microsoft.com/office/powerpoint/2010/main" val="247858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99D3-0576-4CCA-8F85-6938D2929397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F2BA-AAC6-484D-8AD2-19756B8530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2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DDD564-0DA1-4F76-AF65-AFB0CF193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72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3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B68DB-8DFC-237A-92E4-5A57CD151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CD7DF8D-A528-B531-56B5-21D7DB47A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10" y="2431395"/>
            <a:ext cx="11499980" cy="1995210"/>
          </a:xfrm>
        </p:spPr>
        <p:txBody>
          <a:bodyPr/>
          <a:lstStyle/>
          <a:p>
            <a:br>
              <a:rPr lang="en-US" sz="6600" b="0" dirty="0"/>
            </a:br>
            <a:r>
              <a:rPr lang="ta-IN" sz="6600" b="0" dirty="0"/>
              <a:t>தேவனிடத்தில் சேரக்கடவோம் </a:t>
            </a:r>
            <a:br>
              <a:rPr lang="en-IN" sz="6600" b="0" dirty="0"/>
            </a:br>
            <a:endParaRPr lang="en-IN" sz="6600" b="0" dirty="0"/>
          </a:p>
        </p:txBody>
      </p:sp>
    </p:spTree>
    <p:extLst>
      <p:ext uri="{BB962C8B-B14F-4D97-AF65-F5344CB8AC3E}">
        <p14:creationId xmlns:p14="http://schemas.microsoft.com/office/powerpoint/2010/main" val="222694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41541-4032-FED4-5333-3DCC93DB9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C0D3-CF91-13CA-4F39-E0508FA6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எபிரெயர் 10:22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F7F4B-6D94-01D3-26B6-3D92AC9319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a-IN" sz="4800" dirty="0">
                <a:solidFill>
                  <a:srgbClr val="BE0F02"/>
                </a:solidFill>
              </a:rPr>
              <a:t>துர்மனச்சாட்சி நீங்கத் தெளிக்கப்பட்ட இருதயமுள்ளவர்களாயும்,</a:t>
            </a:r>
            <a:r>
              <a:rPr lang="ta-IN" sz="4800" dirty="0"/>
              <a:t>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</a:t>
            </a:r>
            <a:endParaRPr lang="en-IN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2B01C-2363-37FC-F6FD-D11D7A4A7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b="0" dirty="0"/>
              <a:t>let us draw near to God with a sincere heart in full assurance of faith, </a:t>
            </a:r>
            <a:r>
              <a:rPr lang="en-US" sz="4400" dirty="0"/>
              <a:t>having our hearts sprinkled to cleanse us from a guilty conscience</a:t>
            </a:r>
            <a:r>
              <a:rPr lang="en-US" sz="4400" b="0" dirty="0"/>
              <a:t> and having our bodies washed with pure water.</a:t>
            </a:r>
            <a:endParaRPr lang="en-IN" sz="4400" b="0" dirty="0"/>
          </a:p>
        </p:txBody>
      </p:sp>
    </p:spTree>
    <p:extLst>
      <p:ext uri="{BB962C8B-B14F-4D97-AF65-F5344CB8AC3E}">
        <p14:creationId xmlns:p14="http://schemas.microsoft.com/office/powerpoint/2010/main" val="2769735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1 யோவான் 3:20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a-IN" sz="4800" dirty="0"/>
              <a:t>நம்முடைய இருதயமே நம்மைக் குற்றவாளிகளாகத் தீர்க்குமானால், தேவன் நம்முடைய இருதயத்திலும் பெரியவராயிருந்து </a:t>
            </a:r>
            <a:r>
              <a:rPr lang="ta-IN" sz="4800" dirty="0">
                <a:latin typeface="Bahnschrift SemiBold Condensed" panose="020B0502040204020203" pitchFamily="34" charset="0"/>
              </a:rPr>
              <a:t>சகலத்தையும்</a:t>
            </a:r>
            <a:r>
              <a:rPr lang="ta-IN" sz="4800" dirty="0"/>
              <a:t> அறிந்திருக்கிறார்.</a:t>
            </a:r>
            <a:endParaRPr lang="en-IN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3976914"/>
            <a:ext cx="12192000" cy="2612571"/>
          </a:xfrm>
        </p:spPr>
        <p:txBody>
          <a:bodyPr>
            <a:normAutofit/>
          </a:bodyPr>
          <a:lstStyle/>
          <a:p>
            <a:r>
              <a:rPr lang="en-US" sz="4400" dirty="0"/>
              <a:t>whenever our hearts condemn us. For God is greater than our hearts, and he knows everything.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84455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AA66D-E30C-58DD-9F26-C927DBD9F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4A28-EF3B-16F3-B454-A5AA0D24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1 யோவான் 3:21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302DE-B7B4-CED8-5818-1DE73EC7D8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a-IN" sz="4800" dirty="0"/>
              <a:t>பிரியமானவர்களே, </a:t>
            </a:r>
            <a:r>
              <a:rPr lang="ta-IN" sz="4800" dirty="0">
                <a:solidFill>
                  <a:srgbClr val="BE0F02"/>
                </a:solidFill>
              </a:rPr>
              <a:t>நம்முடைய இருதயம் நம்மைக் குற்றவாளிகளென்று தீர்க்காதிருந்தால்,</a:t>
            </a:r>
            <a:r>
              <a:rPr lang="ta-IN" sz="4800" dirty="0"/>
              <a:t> நாம் தேவனிடத்தில் தைரியங்கொண்டிருந்து,</a:t>
            </a:r>
            <a:endParaRPr lang="en-IN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E5AD63-303B-E353-DF6F-5A83BED405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whenever our hearts condemn us.                               </a:t>
            </a:r>
            <a:r>
              <a:rPr lang="en-US" sz="4400" b="0" dirty="0"/>
              <a:t>For God is greater than our hearts, and he knows everything.</a:t>
            </a:r>
            <a:endParaRPr lang="en-IN" sz="4400" b="0" dirty="0"/>
          </a:p>
        </p:txBody>
      </p:sp>
    </p:spTree>
    <p:extLst>
      <p:ext uri="{BB962C8B-B14F-4D97-AF65-F5344CB8AC3E}">
        <p14:creationId xmlns:p14="http://schemas.microsoft.com/office/powerpoint/2010/main" val="2279213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708A-73AA-4420-BFC2-199798288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F4502-0A96-B6B5-AD86-5EB19BF4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அப்போஸ்தலர் 24:16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7745F-A42C-3513-C253-051F0B009E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a-IN" sz="4800" dirty="0"/>
              <a:t>இதனால் நான் தேவனுக்கும் மனுஷருக்கும் முன்பாக எப்பொழுதும் </a:t>
            </a:r>
            <a:r>
              <a:rPr lang="ta-IN" sz="4800" dirty="0">
                <a:solidFill>
                  <a:srgbClr val="C00000"/>
                </a:solidFill>
              </a:rPr>
              <a:t>குற்றமற்ற மனச்சாட்சியை உடையவனாயிருக்கப் பிரயாசப்படுகிறேன்.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13909-B12F-24FD-2D39-1B1E0765E0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So I strive always to keep my conscience clear </a:t>
            </a:r>
            <a:r>
              <a:rPr lang="en-US" sz="4400" b="0" dirty="0"/>
              <a:t>before God and man.</a:t>
            </a:r>
            <a:endParaRPr lang="en-IN" sz="4400" b="0" dirty="0"/>
          </a:p>
        </p:txBody>
      </p:sp>
    </p:spTree>
    <p:extLst>
      <p:ext uri="{BB962C8B-B14F-4D97-AF65-F5344CB8AC3E}">
        <p14:creationId xmlns:p14="http://schemas.microsoft.com/office/powerpoint/2010/main" val="3878869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BC6EC-41A7-EFA7-8FFD-1626146B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A982-63EB-8123-EEA5-DB014A86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அப்போஸ்தலர் 23:1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C49B7-291E-52D0-D7BA-830251D9D1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a-IN" sz="4400" dirty="0"/>
              <a:t>பவுல் ஆலோசனைச் சங்கத்தாரை உற்றுப்பார்த்து: சகோதரரே, இந்நாள்வரைக்கும் </a:t>
            </a:r>
            <a:r>
              <a:rPr lang="ta-IN" sz="4400" dirty="0">
                <a:solidFill>
                  <a:srgbClr val="BE0F02"/>
                </a:solidFill>
              </a:rPr>
              <a:t>எல்லா விஷயங்களிலும் </a:t>
            </a:r>
            <a:r>
              <a:rPr lang="ta-IN" sz="4400" dirty="0"/>
              <a:t>நான் நல்மனச்சாட்சியோடே தேவனுக்குமுன்பாக நடந்துவந்தேன் என்று சொன்னார்.</a:t>
            </a:r>
            <a:endParaRPr lang="en-IN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DA408-4760-6779-0233-D4D7BD8056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Paul looked straight at the Sanhedrin and said, "My brothers, I have fulfilled my duty to God in all good conscience to this day."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145037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6F14-DD8A-2B6E-9BDE-F813671B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F7A4-336E-D2BF-4A87-640E971A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378"/>
            <a:ext cx="12192000" cy="790021"/>
          </a:xfrm>
        </p:spPr>
        <p:txBody>
          <a:bodyPr/>
          <a:lstStyle/>
          <a:p>
            <a:r>
              <a:rPr lang="en-IN" sz="4400" dirty="0">
                <a:latin typeface="+mj-lt"/>
              </a:rPr>
              <a:t>R</a:t>
            </a:r>
            <a:r>
              <a:rPr lang="en-IN" sz="4400" dirty="0"/>
              <a:t>5952:6</a:t>
            </a:r>
            <a:endParaRPr lang="en-IN" sz="4400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89417-556C-367C-326F-B8B34D7C3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07196"/>
            <a:ext cx="12192000" cy="2976806"/>
          </a:xfrm>
        </p:spPr>
        <p:txBody>
          <a:bodyPr>
            <a:normAutofit/>
          </a:bodyPr>
          <a:lstStyle/>
          <a:p>
            <a:r>
              <a:rPr lang="ta-IN" sz="5400" dirty="0"/>
              <a:t>குற்றமற்ற மனசாட்சியை காத்துக் கொள்வதில் அப். பவுல் </a:t>
            </a:r>
            <a:r>
              <a:rPr lang="ta-IN" sz="5400" dirty="0">
                <a:solidFill>
                  <a:srgbClr val="BE0F02"/>
                </a:solidFill>
              </a:rPr>
              <a:t>உறுதியாக</a:t>
            </a:r>
            <a:r>
              <a:rPr lang="ta-IN" sz="5400" dirty="0"/>
              <a:t> இருந்தார். </a:t>
            </a:r>
            <a:endParaRPr lang="en-IN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F50250-A784-190E-C0AA-02B069076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3810000"/>
            <a:ext cx="12192000" cy="2612571"/>
          </a:xfrm>
        </p:spPr>
        <p:txBody>
          <a:bodyPr>
            <a:normAutofit/>
          </a:bodyPr>
          <a:lstStyle/>
          <a:p>
            <a:r>
              <a:rPr lang="en-US" sz="4400" dirty="0"/>
              <a:t>All good conscience -- Paul had never ceased to maintain this attitude. 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876374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704A-9488-1471-1EF9-06541AAD6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5A55-BA4D-66C3-F674-99B0FF24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latin typeface="SunYagam" pitchFamily="2" charset="0"/>
              </a:rPr>
              <a:t>சங்கீதம்</a:t>
            </a:r>
            <a:r>
              <a:rPr lang="ta-IN" dirty="0">
                <a:latin typeface="SunYagam" pitchFamily="2" charset="0"/>
              </a:rPr>
              <a:t> 19:14</a:t>
            </a:r>
            <a:endParaRPr lang="en-IN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AEAB7-00FD-03CC-E8BC-652805C478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a-IN" sz="4800" dirty="0"/>
              <a:t>என் கன்மலையும் என் மீட்பருமாகிய கர்த்தாவே, என் </a:t>
            </a:r>
            <a:r>
              <a:rPr lang="ta-IN" sz="4800" dirty="0">
                <a:solidFill>
                  <a:srgbClr val="BE0F02"/>
                </a:solidFill>
              </a:rPr>
              <a:t>வாயின் வார்த்தைகளும், </a:t>
            </a:r>
            <a:r>
              <a:rPr lang="ta-IN" sz="4800" dirty="0"/>
              <a:t>என் இருதயத்தின் தியானமும், உமது சமுகத்தில் பிரீதியாயிருப்பதாக.</a:t>
            </a:r>
            <a:endParaRPr lang="en-IN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CCB7B4-5B9F-CD2C-34B3-1B473BAB12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May the words of my mouth and the meditation of my heart be pleasing in your sight, O LORD, my Rock and my Redeemer.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265184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B149-2224-07C5-B781-ACEE5077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F19E-D34A-C9F8-E1A5-CB0D7F52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>
                <a:latin typeface="SunYagam" pitchFamily="2" charset="0"/>
              </a:rPr>
              <a:t>யோபு 13:23</a:t>
            </a:r>
            <a:endParaRPr lang="en-IN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B0B46-2C83-A6E3-4E0E-FC13EFB5B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0394"/>
            <a:ext cx="12192000" cy="2976806"/>
          </a:xfrm>
        </p:spPr>
        <p:txBody>
          <a:bodyPr>
            <a:normAutofit/>
          </a:bodyPr>
          <a:lstStyle/>
          <a:p>
            <a:r>
              <a:rPr lang="ta-IN" sz="4800" dirty="0"/>
              <a:t>என் அக்கிரமங்களும் பாவங்களும் எத்தனை? </a:t>
            </a:r>
            <a:r>
              <a:rPr lang="ta-IN" sz="4800" dirty="0">
                <a:solidFill>
                  <a:srgbClr val="BE0F02"/>
                </a:solidFill>
              </a:rPr>
              <a:t>என் மீறுதலையும் என் பாவத்தையும் எனக்கு உணர்த்தும்.</a:t>
            </a:r>
            <a:endParaRPr lang="en-IN" sz="4800" dirty="0">
              <a:solidFill>
                <a:srgbClr val="BE0F0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44318-C940-604D-CCD6-35ABFF8ED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397829"/>
            <a:ext cx="12192000" cy="2612571"/>
          </a:xfrm>
        </p:spPr>
        <p:txBody>
          <a:bodyPr>
            <a:normAutofit/>
          </a:bodyPr>
          <a:lstStyle/>
          <a:p>
            <a:r>
              <a:rPr lang="en-US" sz="4400" b="0" dirty="0"/>
              <a:t>How many wrongs and sins have I committed?  </a:t>
            </a:r>
            <a:r>
              <a:rPr lang="en-US" sz="4400" dirty="0"/>
              <a:t>Show me my offense and my sin.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23433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3C671-AE8C-104C-FD87-506F9938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1120A-323B-3229-D983-E32B265FD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+mj-lt"/>
              </a:rPr>
              <a:t>R</a:t>
            </a:r>
            <a:r>
              <a:rPr lang="en-IN" sz="4000" b="1" dirty="0"/>
              <a:t>5739:3</a:t>
            </a:r>
            <a:endParaRPr lang="en-IN" b="1" dirty="0">
              <a:latin typeface="SunYagam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F6F4D-97CC-3E9E-4A70-7F5558DD8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61794"/>
            <a:ext cx="12192000" cy="2976806"/>
          </a:xfrm>
        </p:spPr>
        <p:txBody>
          <a:bodyPr>
            <a:noAutofit/>
          </a:bodyPr>
          <a:lstStyle/>
          <a:p>
            <a:r>
              <a:rPr lang="ta-IN" dirty="0"/>
              <a:t>தன்னிடத்தில் உள்ள </a:t>
            </a:r>
            <a:r>
              <a:rPr lang="ta-IN" dirty="0">
                <a:solidFill>
                  <a:srgbClr val="BE0F02"/>
                </a:solidFill>
              </a:rPr>
              <a:t>தானே பார்க்காத மறைவான குற்றங்கள் </a:t>
            </a:r>
            <a:r>
              <a:rPr lang="ta-IN" dirty="0"/>
              <a:t>நம் வாழ்வில் எவையெல்லாம் அவருக்கு முழுமையாகப் பிரியமானதாகவும் ஏற்றுக் கொள்ளத்தக்கதாகவும் இருப்பதில்லையோ அவைகளை எல்லாம் </a:t>
            </a:r>
            <a:r>
              <a:rPr lang="ta-IN" dirty="0">
                <a:solidFill>
                  <a:srgbClr val="BE0F02"/>
                </a:solidFill>
              </a:rPr>
              <a:t>காட்டிக் கொடுக்கும்படி </a:t>
            </a:r>
            <a:r>
              <a:rPr lang="ta-IN" dirty="0"/>
              <a:t>கர்த்தரிடம் நாம் ஜெபிக்க வேண்டும்.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02D59-12FE-F718-5745-6439A9977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4267200"/>
            <a:ext cx="12192000" cy="2612571"/>
          </a:xfrm>
        </p:spPr>
        <p:txBody>
          <a:bodyPr>
            <a:normAutofit/>
          </a:bodyPr>
          <a:lstStyle/>
          <a:p>
            <a:r>
              <a:rPr lang="en-US" sz="3600" b="0" dirty="0"/>
              <a:t>We should pray to the                                                                      </a:t>
            </a:r>
            <a:r>
              <a:rPr lang="en-US" sz="3600" dirty="0"/>
              <a:t>Lord to show us all the hidden sins in our lives</a:t>
            </a:r>
            <a:r>
              <a:rPr lang="en-US" sz="3600" b="0" dirty="0"/>
              <a:t>                                  that we do not see ourselves doing, all the things in our lives that are not fully pleasing and acceptable to Him.</a:t>
            </a:r>
            <a:endParaRPr lang="en-IN" sz="3600" b="0" dirty="0"/>
          </a:p>
        </p:txBody>
      </p:sp>
    </p:spTree>
    <p:extLst>
      <p:ext uri="{BB962C8B-B14F-4D97-AF65-F5344CB8AC3E}">
        <p14:creationId xmlns:p14="http://schemas.microsoft.com/office/powerpoint/2010/main" val="335292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BB13A-0B50-5D4B-3DD1-A77AFD5A4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17C66-FFCC-2E35-9174-5C503EBB8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dirty="0">
                <a:effectLst/>
              </a:rPr>
              <a:t>நீதிமொழிகள்</a:t>
            </a:r>
            <a:r>
              <a:rPr lang="en-US" sz="4400" dirty="0">
                <a:effectLst/>
                <a:latin typeface="SunYagam" pitchFamily="2" charset="0"/>
              </a:rPr>
              <a:t> </a:t>
            </a:r>
            <a:r>
              <a:rPr lang="en-US" sz="4400" dirty="0">
                <a:latin typeface="Uni Ila.Sundaram-18"/>
              </a:rPr>
              <a:t>5:6</a:t>
            </a:r>
            <a:endParaRPr lang="en-IN" sz="4400" dirty="0">
              <a:latin typeface="Uni Ila.Sundaram-1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CA4FC-CB51-3262-AEDF-4487C1826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10" y="1600200"/>
            <a:ext cx="12192000" cy="2976806"/>
          </a:xfrm>
        </p:spPr>
        <p:txBody>
          <a:bodyPr>
            <a:normAutofit/>
          </a:bodyPr>
          <a:lstStyle/>
          <a:p>
            <a:r>
              <a:rPr lang="ta-IN" sz="4400" dirty="0"/>
              <a:t>நீதியின்மேல் பசிதாகமுள்ளவர்கள் பாக்கியவான்கள்; அவர்கள் திருப்தியடைவார்கள்.</a:t>
            </a:r>
            <a:endParaRPr lang="en-IN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E9553-1769-B447-80FA-4806A3DD0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437" y="4027714"/>
            <a:ext cx="12192000" cy="2612571"/>
          </a:xfrm>
        </p:spPr>
        <p:txBody>
          <a:bodyPr>
            <a:normAutofit/>
          </a:bodyPr>
          <a:lstStyle/>
          <a:p>
            <a:r>
              <a:rPr lang="en-US" sz="4400" dirty="0"/>
              <a:t>Blessed are those who hunger and thirst for righteousness, for they will be filled.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2644377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C8E05-5328-ADF2-751A-826F45F16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8BB4FE-AA78-8A66-17E1-A2A4A7975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z="16600" i="1" dirty="0">
                <a:latin typeface="+mj-lt"/>
              </a:rPr>
              <a:t>AMEN</a:t>
            </a:r>
            <a:endParaRPr lang="en-IN" sz="6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631370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Calibri"/>
      </a:majorFont>
      <a:minorFont>
        <a:latin typeface="Calibri"/>
        <a:ea typeface=""/>
        <a:cs typeface="Vijay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395</Words>
  <Application>Microsoft Office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Bahnschrift SemiBold Condensed</vt:lpstr>
      <vt:lpstr>Calibri</vt:lpstr>
      <vt:lpstr>Latha</vt:lpstr>
      <vt:lpstr>SunYagam</vt:lpstr>
      <vt:lpstr>Tamil Bible</vt:lpstr>
      <vt:lpstr>Times New Roman</vt:lpstr>
      <vt:lpstr>Uni Ila.Sundaram-18</vt:lpstr>
      <vt:lpstr>Vijaya</vt:lpstr>
      <vt:lpstr>2_Office Theme</vt:lpstr>
      <vt:lpstr>PowerPoint Presentation</vt:lpstr>
      <vt:lpstr> தேவனிடத்தில் சேரக்கடவோம்  </vt:lpstr>
      <vt:lpstr>எபிரெயர் 10:22</vt:lpstr>
      <vt:lpstr>1 யோவான் 3:20</vt:lpstr>
      <vt:lpstr>1 யோவான் 3:21</vt:lpstr>
      <vt:lpstr>அப்போஸ்தலர் 24:16</vt:lpstr>
      <vt:lpstr>அப்போஸ்தலர் 23:1</vt:lpstr>
      <vt:lpstr>R5952:6</vt:lpstr>
      <vt:lpstr>சங்கீதம் 19:14</vt:lpstr>
      <vt:lpstr>யோபு 13:23</vt:lpstr>
      <vt:lpstr>R5739:3</vt:lpstr>
      <vt:lpstr>நீதிமொழிகள் 5:6</vt:lpstr>
      <vt:lpstr>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Coimbatore Ecclesia</dc:creator>
  <cp:lastModifiedBy>Coimbatore Ecclesia</cp:lastModifiedBy>
  <cp:revision>12</cp:revision>
  <dcterms:created xsi:type="dcterms:W3CDTF">2025-05-12T02:54:54Z</dcterms:created>
  <dcterms:modified xsi:type="dcterms:W3CDTF">2025-05-23T17:35:16Z</dcterms:modified>
</cp:coreProperties>
</file>