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695" r:id="rId3"/>
    <p:sldId id="696" r:id="rId4"/>
    <p:sldId id="698" r:id="rId5"/>
    <p:sldId id="697" r:id="rId6"/>
    <p:sldId id="699" r:id="rId7"/>
    <p:sldId id="649" r:id="rId8"/>
    <p:sldId id="689" r:id="rId9"/>
    <p:sldId id="694" r:id="rId10"/>
    <p:sldId id="256" r:id="rId11"/>
    <p:sldId id="655" r:id="rId12"/>
    <p:sldId id="691" r:id="rId13"/>
    <p:sldId id="692" r:id="rId14"/>
    <p:sldId id="693" r:id="rId15"/>
    <p:sldId id="657" r:id="rId16"/>
    <p:sldId id="658" r:id="rId17"/>
    <p:sldId id="661" r:id="rId18"/>
    <p:sldId id="662" r:id="rId19"/>
    <p:sldId id="663" r:id="rId20"/>
    <p:sldId id="664" r:id="rId21"/>
    <p:sldId id="665" r:id="rId22"/>
    <p:sldId id="666" r:id="rId23"/>
    <p:sldId id="667" r:id="rId24"/>
    <p:sldId id="668" r:id="rId25"/>
    <p:sldId id="671" r:id="rId26"/>
    <p:sldId id="673" r:id="rId27"/>
    <p:sldId id="674" r:id="rId28"/>
    <p:sldId id="675" r:id="rId29"/>
    <p:sldId id="676" r:id="rId30"/>
    <p:sldId id="678" r:id="rId31"/>
    <p:sldId id="683" r:id="rId32"/>
    <p:sldId id="684" r:id="rId33"/>
    <p:sldId id="685" r:id="rId34"/>
    <p:sldId id="686" r:id="rId35"/>
    <p:sldId id="687" r:id="rId36"/>
    <p:sldId id="688" r:id="rId37"/>
    <p:sldId id="690" r:id="rId38"/>
    <p:sldId id="648" r:id="rId39"/>
  </p:sldIdLst>
  <p:sldSz cx="12192000" cy="6858000"/>
  <p:notesSz cx="6858000" cy="9144000"/>
  <p:embeddedFontLst>
    <p:embeddedFont>
      <p:font typeface="Anu Abhinaya" panose="020B0604020202020204"/>
      <p:regular r:id="rId40"/>
    </p:embeddedFont>
    <p:embeddedFont>
      <p:font typeface="Bahnschrift SemiBold Condensed" panose="020B0502040204020203" pitchFamily="34" charset="0"/>
      <p:bold r:id="rId41"/>
    </p:embeddedFont>
    <p:embeddedFont>
      <p:font typeface="Bahnschrift SemiBold SemiConden" panose="020B0502040204020203" pitchFamily="34" charset="0"/>
      <p:bold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Calibri Light" panose="020F0302020204030204" pitchFamily="34" charset="0"/>
      <p:regular r:id="rId47"/>
      <p:italic r:id="rId48"/>
    </p:embeddedFont>
    <p:embeddedFont>
      <p:font typeface="Latha" panose="020B0604020202020204" pitchFamily="34" charset="0"/>
      <p:regular r:id="rId49"/>
      <p:bold r:id="rId50"/>
    </p:embeddedFont>
    <p:embeddedFont>
      <p:font typeface="Tamil Bible" pitchFamily="2" charset="0"/>
      <p:regular r:id="rId51"/>
    </p:embeddedFont>
    <p:embeddedFont>
      <p:font typeface="TAMIL-UNI018" pitchFamily="2" charset="0"/>
      <p:regular r:id="rId52"/>
    </p:embeddedFont>
    <p:embeddedFont>
      <p:font typeface="Uni Ila.Sundaram-03" panose="00000400000000000000" pitchFamily="2" charset="0"/>
      <p:regular r:id="rId53"/>
    </p:embeddedFont>
    <p:embeddedFont>
      <p:font typeface="Uni Ila.Sundaram-05" panose="00000400000000000000" pitchFamily="2" charset="0"/>
      <p:regular r:id="rId54"/>
    </p:embeddedFont>
    <p:embeddedFont>
      <p:font typeface="Uni Ila.Sundaram-08" panose="00000400000000000000" pitchFamily="2" charset="0"/>
      <p:regular r:id="rId55"/>
    </p:embeddedFont>
    <p:embeddedFont>
      <p:font typeface="Uni Ila.Sundaram-09" panose="00000400000000000000" pitchFamily="2" charset="0"/>
      <p:regular r:id="rId56"/>
    </p:embeddedFont>
    <p:embeddedFont>
      <p:font typeface="Uni Ila.Sundaram-18" panose="00000400000000000000" pitchFamily="2" charset="0"/>
      <p:regular r:id="rId57"/>
    </p:embeddedFont>
    <p:embeddedFont>
      <p:font typeface="Vijaya" panose="02020604020202020204" pitchFamily="18" charset="0"/>
      <p:regular r:id="rId58"/>
      <p:bold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680000"/>
    <a:srgbClr val="000066"/>
    <a:srgbClr val="003300"/>
    <a:srgbClr val="0000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>
        <p:scale>
          <a:sx n="50" d="100"/>
          <a:sy n="50" d="100"/>
        </p:scale>
        <p:origin x="1862" y="74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font" Target="fonts/font16.fntdata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8" Type="http://schemas.openxmlformats.org/officeDocument/2006/relationships/font" Target="fonts/font19.fntdata"/><Relationship Id="rId5" Type="http://schemas.openxmlformats.org/officeDocument/2006/relationships/slide" Target="slides/slide3.xml"/><Relationship Id="rId61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font" Target="fonts/font17.fntdata"/><Relationship Id="rId8" Type="http://schemas.openxmlformats.org/officeDocument/2006/relationships/slide" Target="slides/slide6.xml"/><Relationship Id="rId51" Type="http://schemas.openxmlformats.org/officeDocument/2006/relationships/font" Target="fonts/font12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7.fntdata"/><Relationship Id="rId59" Type="http://schemas.openxmlformats.org/officeDocument/2006/relationships/font" Target="fonts/font20.fntdata"/><Relationship Id="rId20" Type="http://schemas.openxmlformats.org/officeDocument/2006/relationships/slide" Target="slides/slide18.xml"/><Relationship Id="rId41" Type="http://schemas.openxmlformats.org/officeDocument/2006/relationships/font" Target="fonts/font2.fntdata"/><Relationship Id="rId54" Type="http://schemas.openxmlformats.org/officeDocument/2006/relationships/font" Target="fonts/font15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0.fntdata"/><Relationship Id="rId57" Type="http://schemas.openxmlformats.org/officeDocument/2006/relationships/font" Target="fonts/font18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5683A-4261-4CD4-85BB-A7EB747804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DC358F-3C32-4199-9047-FF173F0DFA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EF9445-8A95-4C33-A8AE-3B0087382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6327A-1CDB-427A-8435-971AC9D69F8A}" type="datetimeFigureOut">
              <a:rPr lang="en-IN" smtClean="0"/>
              <a:t>24-05-2025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A3D33-A66A-4B16-BCD7-F6303506C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74090-05F9-4E30-8760-983F126C0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96C83-7D9C-4E6C-8ECD-7B0844CB62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0359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64725-8819-4F30-8199-D0687CD8A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9AD46-AAA0-4A76-B4F8-5A93CBF53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B844B-80D6-48E5-931D-6E07EB7C0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6327A-1CDB-427A-8435-971AC9D69F8A}" type="datetimeFigureOut">
              <a:rPr lang="en-IN" smtClean="0"/>
              <a:t>24-05-2025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CA3B8-C1E1-46BA-9A6A-982CA8F61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2620C-6B4A-4D89-B2CC-5265B8AAE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96C83-7D9C-4E6C-8ECD-7B0844CB62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7845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61B15-82CE-4EFD-8A3C-A834B834B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A7CE7-5062-4738-946A-7D7B819D9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B1D2A9-4213-423E-A5F8-9E11A9DFB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6327A-1CDB-427A-8435-971AC9D69F8A}" type="datetimeFigureOut">
              <a:rPr lang="en-IN" smtClean="0"/>
              <a:t>24-05-2025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C65C7-B10A-4451-9409-89B30DB72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E1A74-4643-4BF4-BF79-EF58DA7C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96C83-7D9C-4E6C-8ECD-7B0844CB62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3346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158AD-9E6C-4ED3-9166-38764A716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87E86-8EBE-4329-B27E-D85097EDEA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D44662-01A7-47BF-9B56-8459496E54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431F99-E26A-4360-B140-4EDDEEA1E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6327A-1CDB-427A-8435-971AC9D69F8A}" type="datetimeFigureOut">
              <a:rPr lang="en-IN" smtClean="0"/>
              <a:t>24-05-2025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97DB8A-9E90-4ED3-A5F0-165789D6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E616D5-503B-45F3-A5B2-E12B9F2AD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96C83-7D9C-4E6C-8ECD-7B0844CB62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173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BD1EE-AC59-41CC-80E6-49E3AD3A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8EBA4E-0E5E-4060-BD32-F37535D22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25C9D-B285-4CA7-975E-983F0C89A8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4261EF-A10B-40B9-83C2-6D4AAF2F5B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96B968-5C43-4742-AD59-F3A7789B68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5F5E03-B165-47D2-856B-61CAB483B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6327A-1CDB-427A-8435-971AC9D69F8A}" type="datetimeFigureOut">
              <a:rPr lang="en-IN" smtClean="0"/>
              <a:t>24-05-2025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D75AEF-4439-4228-BC4C-E32E9FDB6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6A4D93-BBAD-4388-BD40-11058A981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96C83-7D9C-4E6C-8ECD-7B0844CB62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1963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02EC9-0D62-4548-A57E-95F65FDD8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CE3AC4-A0FC-4851-9BF0-D9C811D9A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6327A-1CDB-427A-8435-971AC9D69F8A}" type="datetimeFigureOut">
              <a:rPr lang="en-IN" smtClean="0"/>
              <a:t>24-05-2025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019718-685A-4383-B6C4-024194743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B85285-269B-4300-BC9C-8DEFCE057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96C83-7D9C-4E6C-8ECD-7B0844CB62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8376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AAB1D7-3663-4CD0-8F73-3660ED5FC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6327A-1CDB-427A-8435-971AC9D69F8A}" type="datetimeFigureOut">
              <a:rPr lang="en-IN" smtClean="0"/>
              <a:t>24-05-2025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FA7176-678C-4F5C-B69C-686AE582B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47FF63-BCB0-469E-8685-CF9DCA200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96C83-7D9C-4E6C-8ECD-7B0844CB62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6548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00D7F-BD91-4D47-8854-129F80429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F5AF2-075F-4FA6-A75C-9351C4AE3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1555CF-0669-4B04-B689-E8C46DD11E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D2572A-A4DC-403E-ABB5-5EB9C0DF1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6327A-1CDB-427A-8435-971AC9D69F8A}" type="datetimeFigureOut">
              <a:rPr lang="en-IN" smtClean="0"/>
              <a:t>24-05-2025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91A1-7C6B-4DA5-809F-9EFC7C5CF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4A9D59-62CD-4D58-B104-614CC396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96C83-7D9C-4E6C-8ECD-7B0844CB62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5207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89649-7D84-4140-90C7-ED13CF544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0E7DD8-AD13-4E0F-A379-91904A7595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E1CD1-0E75-47B1-AEE8-BE3A155D94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6B345B-94D5-4645-8A8B-8B09F4179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6327A-1CDB-427A-8435-971AC9D69F8A}" type="datetimeFigureOut">
              <a:rPr lang="en-IN" smtClean="0"/>
              <a:t>24-05-2025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B68C5F-1FEA-493B-8250-17023ACF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A5D10-F946-4C0F-8ED6-81A66C1CC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96C83-7D9C-4E6C-8ECD-7B0844CB62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6316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1E9F0-CD18-4AB3-815B-9DF1531A8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540E21-E23C-4793-99D0-3AA4775A0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1FAD5-1159-4B01-83A6-559AC0529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6327A-1CDB-427A-8435-971AC9D69F8A}" type="datetimeFigureOut">
              <a:rPr lang="en-IN" smtClean="0"/>
              <a:t>24-05-2025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C6112-ACD3-4E75-B065-2A4E29749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1E346-41E1-4A20-B229-AC5031422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96C83-7D9C-4E6C-8ECD-7B0844CB62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852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552D9B-35DE-4A5E-A389-B995D8B380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CA4759-B7B9-41D7-9701-2DE7FC63F2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C52D2-B34C-4858-9ABD-CDC511C38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6327A-1CDB-427A-8435-971AC9D69F8A}" type="datetimeFigureOut">
              <a:rPr lang="en-IN" smtClean="0"/>
              <a:t>24-05-2025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17D0E-DC22-4076-834F-307E3444B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C023D-FA17-47FE-8B6C-8113AFA28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96C83-7D9C-4E6C-8ECD-7B0844CB62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14960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9333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E VER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 algn="ctr">
              <a:buNone/>
              <a:defRPr lang="en-US" sz="4000" b="1" kern="1200" dirty="0">
                <a:solidFill>
                  <a:srgbClr val="0029AC"/>
                </a:solidFill>
                <a:latin typeface="Tamil Bible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293813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Compare B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24379"/>
            <a:ext cx="12192000" cy="714380"/>
          </a:xfr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4000" b="1">
                <a:solidFill>
                  <a:schemeClr val="bg1"/>
                </a:solidFill>
                <a:latin typeface="Tamil Bible" pitchFamily="2" charset="0"/>
                <a:cs typeface="Uni Ila.Sundaram-18" pitchFamily="2" charset="0"/>
              </a:defRPr>
            </a:lvl1pPr>
          </a:lstStyle>
          <a:p>
            <a:r>
              <a:rPr lang="en-US" dirty="0" err="1"/>
              <a:t>trdf</a:t>
            </a:r>
            <a:r>
              <a:rPr lang="en-US" dirty="0"/>
              <a:t>; </a:t>
            </a:r>
            <a:r>
              <a:rPr lang="en-US" dirty="0" err="1"/>
              <a:t>Fwpg;G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000108"/>
            <a:ext cx="12192000" cy="2976806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0029AC"/>
                </a:solidFill>
                <a:latin typeface="Tamil Bible" pitchFamily="2" charset="0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3962401"/>
            <a:ext cx="12192000" cy="2612571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tIns="7200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166032"/>
                </a:solidFill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0212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mpare Bibl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24379"/>
            <a:ext cx="12192000" cy="714380"/>
          </a:xfr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4000" b="1">
                <a:solidFill>
                  <a:schemeClr val="bg1"/>
                </a:solidFill>
                <a:latin typeface="Tamil Bible" pitchFamily="2" charset="0"/>
                <a:cs typeface="Uni Ila.Sundaram-18" pitchFamily="2" charset="0"/>
              </a:defRPr>
            </a:lvl1pPr>
          </a:lstStyle>
          <a:p>
            <a:r>
              <a:rPr lang="en-US" dirty="0" err="1"/>
              <a:t>trdf</a:t>
            </a:r>
            <a:r>
              <a:rPr lang="en-US" dirty="0"/>
              <a:t>; </a:t>
            </a:r>
            <a:r>
              <a:rPr lang="en-US" dirty="0" err="1"/>
              <a:t>Fwpg;G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85594"/>
            <a:ext cx="6096000" cy="5872405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0029AC"/>
                </a:solidFill>
                <a:latin typeface="Tamil Bible" pitchFamily="2" charset="0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8" y="988282"/>
            <a:ext cx="6096001" cy="5869717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tIns="7200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166032"/>
                </a:solidFill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49965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al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80364" y="1"/>
            <a:ext cx="803564" cy="1000108"/>
          </a:xfrm>
          <a:prstGeom prst="star6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  <a:latin typeface="Uni Ila.Sundaram-18" pitchFamily="2" charset="0"/>
                <a:cs typeface="Uni Ila.Sundaram-18" pitchFamily="2" charset="0"/>
              </a:defRPr>
            </a:lvl1pPr>
          </a:lstStyle>
          <a:p>
            <a:r>
              <a:rPr lang="en-US" dirty="0"/>
              <a:t>No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000108"/>
            <a:ext cx="12192000" cy="5857892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914400" algn="just">
              <a:buFontTx/>
              <a:buNone/>
              <a:defRPr sz="4000" b="1">
                <a:solidFill>
                  <a:srgbClr val="0029AC"/>
                </a:solidFill>
                <a:latin typeface="Tamil Bible" pitchFamily="2" charset="0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FO </a:t>
            </a:r>
            <a:r>
              <a:rPr lang="en-US" dirty="0" err="1"/>
              <a:t>fye;jha;T</a:t>
            </a:r>
            <a:r>
              <a:rPr lang="en-US" dirty="0"/>
              <a:t> </a:t>
            </a:r>
            <a:r>
              <a:rPr lang="en-US" dirty="0" err="1"/>
              <a:t>Fwpg;Gfis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660107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nal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80364" y="1"/>
            <a:ext cx="803564" cy="1000108"/>
          </a:xfrm>
          <a:prstGeom prst="star6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  <a:latin typeface="Uni Ila.Sundaram-18" pitchFamily="2" charset="0"/>
                <a:cs typeface="Uni Ila.Sundaram-18" pitchFamily="2" charset="0"/>
              </a:defRPr>
            </a:lvl1pPr>
          </a:lstStyle>
          <a:p>
            <a:r>
              <a:rPr lang="en-US" dirty="0"/>
              <a:t>No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000108"/>
            <a:ext cx="12192000" cy="5857892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914400" algn="just">
              <a:buFontTx/>
              <a:buNone/>
              <a:defRPr lang="ta-IN" sz="3600" b="1" kern="1200" dirty="0" smtClean="0">
                <a:solidFill>
                  <a:srgbClr val="0029AC"/>
                </a:solidFill>
                <a:latin typeface="Latha" panose="020B0604020202020204" pitchFamily="34" charset="0"/>
                <a:ea typeface="+mn-ea"/>
                <a:cs typeface="+mn-cs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a-IN" sz="3600" dirty="0">
                <a:latin typeface="Latha" panose="020B0604020202020204" pitchFamily="34" charset="0"/>
              </a:rPr>
              <a:t>குழு கலந்தாய்வு குறிப்புகளை </a:t>
            </a:r>
            <a:r>
              <a:rPr lang="en-US" sz="3600" dirty="0">
                <a:latin typeface="Latha" panose="020B0604020202020204" pitchFamily="34" charset="0"/>
              </a:rPr>
              <a:t> </a:t>
            </a:r>
            <a:r>
              <a:rPr lang="ta-IN" sz="3600" dirty="0">
                <a:latin typeface="Latha" panose="020B0604020202020204" pitchFamily="34" charset="0"/>
              </a:rPr>
              <a:t>தங்லிஷ்ஷில்  ஒட்ட இங்கே கிளிக் செய்யவும்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5399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em  Read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78862" y="147782"/>
            <a:ext cx="5763490" cy="6590145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lang="en-US" sz="3600" b="1" kern="1200" dirty="0">
                <a:solidFill>
                  <a:srgbClr val="0029AC"/>
                </a:solidFill>
                <a:latin typeface="Tamil Bible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03D1B81C-FFBC-441A-9C10-6D21F0703D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43782" y="165258"/>
            <a:ext cx="5760720" cy="6592157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anchor="ctr">
            <a:normAutofit/>
          </a:bodyPr>
          <a:lstStyle>
            <a:lvl1pPr marL="0" indent="0" algn="just">
              <a:buNone/>
              <a:defRPr lang="en-US" sz="4000" b="1" kern="1200" dirty="0">
                <a:solidFill>
                  <a:srgbClr val="026604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or paste</a:t>
            </a:r>
          </a:p>
        </p:txBody>
      </p:sp>
    </p:spTree>
    <p:extLst>
      <p:ext uri="{BB962C8B-B14F-4D97-AF65-F5344CB8AC3E}">
        <p14:creationId xmlns:p14="http://schemas.microsoft.com/office/powerpoint/2010/main" val="24785874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5683A-4261-4CD4-85BB-A7EB747804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DC358F-3C32-4199-9047-FF173F0DFA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EF9445-8A95-4C33-A8AE-3B0087382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6327A-1CDB-427A-8435-971AC9D69F8A}" type="datetimeFigureOut">
              <a:rPr lang="en-IN" smtClean="0"/>
              <a:t>24-05-2025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A3D33-A66A-4B16-BCD7-F6303506C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74090-05F9-4E30-8760-983F126C0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96C83-7D9C-4E6C-8ECD-7B0844CB62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5483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0144DD-7F0F-4F86-9768-72968730E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29315-192B-475F-AA5A-AFD408712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B7DDF1-F703-469C-AA89-8DA3B06116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6327A-1CDB-427A-8435-971AC9D69F8A}" type="datetimeFigureOut">
              <a:rPr lang="en-IN" smtClean="0"/>
              <a:t>24-05-2025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D6758-9CE0-4F0F-8233-102FE48AE6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15316C-A60E-4213-9A6E-550CD2104A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96C83-7D9C-4E6C-8ECD-7B0844CB62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9738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899D3-0576-4CCA-8F85-6938D2929397}" type="datetimeFigureOut">
              <a:rPr lang="en-US" smtClean="0"/>
              <a:pPr/>
              <a:t>5/24/2025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AF2BA-AAC6-484D-8AD2-19756B8530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429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tamilchristiansongs.in/tamil/hebrews-10-20/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tamilchristiansongs.in/tamil/hebrews-10-21/" TargetMode="Externa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tamilchristiansongs.in/tamil/hebrews-10-22/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lideshow image">
            <a:extLst>
              <a:ext uri="{FF2B5EF4-FFF2-40B4-BE49-F238E27FC236}">
                <a16:creationId xmlns:a16="http://schemas.microsoft.com/office/drawing/2014/main" id="{8B97C6C0-BF4D-47B9-8B0A-C66ED5063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7332"/>
            <a:ext cx="12192000" cy="861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D094105-C16E-4256-A75C-B350CD7C19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609600" y="-228600"/>
            <a:ext cx="12192000" cy="6858000"/>
          </a:xfrm>
          <a:noFill/>
        </p:spPr>
        <p:txBody>
          <a:bodyPr>
            <a:normAutofit/>
          </a:bodyPr>
          <a:lstStyle/>
          <a:p>
            <a:r>
              <a:rPr lang="ta-IN" sz="9600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AMIL-UNI018" pitchFamily="2" charset="0"/>
                <a:cs typeface="TAMIL-UNI018" pitchFamily="2" charset="0"/>
              </a:rPr>
              <a:t>தேவனிடத்தில் சேரக்கடவோம்</a:t>
            </a:r>
            <a:endParaRPr lang="en-IN" sz="9600" dirty="0"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AMIL-UNI018" pitchFamily="2" charset="0"/>
              <a:cs typeface="TAMIL-UNI018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1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6FE2A2-3C79-4096-9D58-24C47052FD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ta-IN" sz="5400" b="0" dirty="0">
                <a:solidFill>
                  <a:srgbClr val="FF0000"/>
                </a:solidFill>
                <a:latin typeface="Uni Ila.Sundaram-03" panose="00000400000000000000" pitchFamily="2" charset="0"/>
                <a:cs typeface="Uni Ila.Sundaram-03" panose="00000400000000000000" pitchFamily="2" charset="0"/>
              </a:rPr>
              <a:t>எபிரெயர் 10:19</a:t>
            </a:r>
            <a:endParaRPr lang="en-US" sz="5400" b="0" dirty="0">
              <a:solidFill>
                <a:srgbClr val="FF0000"/>
              </a:solidFill>
              <a:latin typeface="Uni Ila.Sundaram-03" panose="00000400000000000000" pitchFamily="2" charset="0"/>
              <a:cs typeface="Uni Ila.Sundaram-03" panose="00000400000000000000" pitchFamily="2" charset="0"/>
            </a:endParaRPr>
          </a:p>
          <a:p>
            <a:br>
              <a:rPr lang="ta-IN" dirty="0">
                <a:latin typeface="Uni Ila.Sundaram-03" panose="00000400000000000000" pitchFamily="2" charset="0"/>
                <a:cs typeface="Uni Ila.Sundaram-03" panose="00000400000000000000" pitchFamily="2" charset="0"/>
              </a:rPr>
            </a:br>
            <a:r>
              <a:rPr lang="en-US" dirty="0">
                <a:latin typeface="Uni Ila.Sundaram-03" panose="00000400000000000000" pitchFamily="2" charset="0"/>
                <a:cs typeface="Uni Ila.Sundaram-03" panose="00000400000000000000" pitchFamily="2" charset="0"/>
              </a:rPr>
              <a:t>19 </a:t>
            </a:r>
            <a:r>
              <a:rPr lang="ta-IN" b="0" dirty="0">
                <a:latin typeface="Uni Ila.Sundaram-03" panose="00000400000000000000" pitchFamily="2" charset="0"/>
                <a:cs typeface="Uni Ila.Sundaram-03" panose="00000400000000000000" pitchFamily="2" charset="0"/>
              </a:rPr>
              <a:t>ஆகையால், சகோதரரே, நாம் பரிசுத்தஸ்தலத்தில் பிரவேசிப்பதற்கு இயேசுவானவர் தமது மாம்சமாகிய திரையின் வழியாய்ப் புதிதும் ஜீவனுமான மார்க்கத்தை நமக்கு உண்டுபண்ணினபடியால்,</a:t>
            </a:r>
            <a:endParaRPr lang="en-US" b="0" dirty="0">
              <a:latin typeface="Uni Ila.Sundaram-03" panose="00000400000000000000" pitchFamily="2" charset="0"/>
              <a:cs typeface="Uni Ila.Sundaram-03" panose="00000400000000000000" pitchFamily="2" charset="0"/>
            </a:endParaRPr>
          </a:p>
          <a:p>
            <a:r>
              <a:rPr lang="en-US" dirty="0">
                <a:solidFill>
                  <a:srgbClr val="333333"/>
                </a:solidFill>
                <a:latin typeface="Libre Franklin"/>
              </a:rPr>
              <a:t>19 Having therefore, brethren, boldness to enter into the holiest by the blood of Jesus,</a:t>
            </a:r>
          </a:p>
          <a:p>
            <a:br>
              <a:rPr lang="en-US" dirty="0"/>
            </a:br>
            <a:endParaRPr lang="ta-IN" b="0" dirty="0">
              <a:latin typeface="Uni Ila.Sundaram-03" panose="00000400000000000000" pitchFamily="2" charset="0"/>
              <a:cs typeface="Uni Ila.Sundaram-03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959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6FE2A2-3C79-4096-9D58-24C47052FD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ta-IN" sz="5400" b="0" dirty="0">
                <a:solidFill>
                  <a:srgbClr val="FF0000"/>
                </a:solidFill>
                <a:latin typeface="Uni Ila.Sundaram-03" panose="00000400000000000000" pitchFamily="2" charset="0"/>
                <a:cs typeface="Uni Ila.Sundaram-03" panose="00000400000000000000" pitchFamily="2" charset="0"/>
              </a:rPr>
              <a:t>எபிரெயர் 10:</a:t>
            </a:r>
            <a:r>
              <a:rPr lang="en-US" sz="5400" b="0" dirty="0">
                <a:solidFill>
                  <a:srgbClr val="FF0000"/>
                </a:solidFill>
                <a:latin typeface="Uni Ila.Sundaram-03" panose="00000400000000000000" pitchFamily="2" charset="0"/>
                <a:cs typeface="Uni Ila.Sundaram-03" panose="00000400000000000000" pitchFamily="2" charset="0"/>
              </a:rPr>
              <a:t>20</a:t>
            </a:r>
          </a:p>
          <a:p>
            <a:br>
              <a:rPr lang="ta-IN" dirty="0">
                <a:latin typeface="Uni Ila.Sundaram-03" panose="00000400000000000000" pitchFamily="2" charset="0"/>
                <a:cs typeface="Uni Ila.Sundaram-03" panose="00000400000000000000" pitchFamily="2" charset="0"/>
              </a:rPr>
            </a:br>
            <a:r>
              <a:rPr lang="ta-IN" i="1" u="sng" dirty="0">
                <a:latin typeface="Uni Ila.Sundaram-03" panose="00000400000000000000" pitchFamily="2" charset="0"/>
                <a:cs typeface="Uni Ila.Sundaram-03" panose="00000400000000000000" pitchFamily="2" charset="0"/>
                <a:hlinkClick r:id="rId2" tooltip="எபிரெயர் 10:20"/>
              </a:rPr>
              <a:t>20</a:t>
            </a:r>
            <a:r>
              <a:rPr lang="ta-IN" b="0" dirty="0">
                <a:latin typeface="Uni Ila.Sundaram-03" panose="00000400000000000000" pitchFamily="2" charset="0"/>
                <a:cs typeface="Uni Ila.Sundaram-03" panose="00000400000000000000" pitchFamily="2" charset="0"/>
              </a:rPr>
              <a:t> அந்த மார்க்கத்தின்வழியாய்ப் பிரவேசிப்பதற்கு அவருடைய இரத்தத்தினாலே நமக்குத் தைரியம் உண்டாயிருக்கிறபடியினாலும்,</a:t>
            </a:r>
            <a:endParaRPr lang="en-US" b="0" dirty="0">
              <a:latin typeface="Uni Ila.Sundaram-03" panose="00000400000000000000" pitchFamily="2" charset="0"/>
              <a:cs typeface="Uni Ila.Sundaram-03" panose="00000400000000000000" pitchFamily="2" charset="0"/>
            </a:endParaRPr>
          </a:p>
          <a:p>
            <a:endParaRPr lang="en-US" b="0" dirty="0">
              <a:latin typeface="Uni Ila.Sundaram-03" panose="00000400000000000000" pitchFamily="2" charset="0"/>
              <a:cs typeface="Uni Ila.Sundaram-03" panose="00000400000000000000" pitchFamily="2" charset="0"/>
            </a:endParaRPr>
          </a:p>
          <a:p>
            <a:r>
              <a:rPr lang="en-US" dirty="0">
                <a:solidFill>
                  <a:srgbClr val="333333"/>
                </a:solidFill>
                <a:latin typeface="Libre Franklin"/>
              </a:rPr>
              <a:t>20 By a new and living way, which he hath consecrated for us, through the veil, that is to say, his flesh;</a:t>
            </a:r>
          </a:p>
          <a:p>
            <a:br>
              <a:rPr lang="en-US" dirty="0"/>
            </a:br>
            <a:endParaRPr lang="ta-IN" b="0" dirty="0">
              <a:latin typeface="Uni Ila.Sundaram-03" panose="00000400000000000000" pitchFamily="2" charset="0"/>
              <a:cs typeface="Uni Ila.Sundaram-03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812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6FE2A2-3C79-4096-9D58-24C47052FD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a-IN" sz="6000" b="0" dirty="0">
                <a:solidFill>
                  <a:srgbClr val="FF0000"/>
                </a:solidFill>
                <a:latin typeface="Uni Ila.Sundaram-03" panose="00000400000000000000" pitchFamily="2" charset="0"/>
                <a:cs typeface="Uni Ila.Sundaram-03" panose="00000400000000000000" pitchFamily="2" charset="0"/>
              </a:rPr>
              <a:t>எபிரெயர் 10:</a:t>
            </a:r>
            <a:r>
              <a:rPr lang="en-US" sz="6000" b="0" dirty="0">
                <a:solidFill>
                  <a:srgbClr val="FF0000"/>
                </a:solidFill>
                <a:latin typeface="Uni Ila.Sundaram-03" panose="00000400000000000000" pitchFamily="2" charset="0"/>
                <a:cs typeface="Uni Ila.Sundaram-03" panose="00000400000000000000" pitchFamily="2" charset="0"/>
              </a:rPr>
              <a:t>21</a:t>
            </a:r>
          </a:p>
          <a:p>
            <a:br>
              <a:rPr lang="ta-IN" sz="5400" dirty="0">
                <a:latin typeface="Uni Ila.Sundaram-03" panose="00000400000000000000" pitchFamily="2" charset="0"/>
                <a:cs typeface="Uni Ila.Sundaram-03" panose="00000400000000000000" pitchFamily="2" charset="0"/>
              </a:rPr>
            </a:br>
            <a:r>
              <a:rPr lang="ta-IN" sz="5400" i="1" u="sng" dirty="0">
                <a:latin typeface="Uni Ila.Sundaram-03" panose="00000400000000000000" pitchFamily="2" charset="0"/>
                <a:cs typeface="Uni Ila.Sundaram-03" panose="00000400000000000000" pitchFamily="2" charset="0"/>
                <a:hlinkClick r:id="rId2" tooltip="எபிரெயர் 10:21"/>
              </a:rPr>
              <a:t>21</a:t>
            </a:r>
            <a:r>
              <a:rPr lang="ta-IN" sz="5400" b="0" dirty="0">
                <a:latin typeface="Uni Ila.Sundaram-03" panose="00000400000000000000" pitchFamily="2" charset="0"/>
                <a:cs typeface="Uni Ila.Sundaram-03" panose="00000400000000000000" pitchFamily="2" charset="0"/>
              </a:rPr>
              <a:t> தேவனுடைய வீட்டின்மேல் அதிகாரியான மகா ஆசாரியர் நமக்கு ஒருவர் இருக்கிறபடியினாலும்,</a:t>
            </a:r>
          </a:p>
          <a:p>
            <a:r>
              <a:rPr lang="en-US" sz="5400" dirty="0">
                <a:solidFill>
                  <a:srgbClr val="333333"/>
                </a:solidFill>
                <a:latin typeface="Libre Franklin"/>
              </a:rPr>
              <a:t>21 And having an high priest over the house of God;</a:t>
            </a:r>
          </a:p>
          <a:p>
            <a:br>
              <a:rPr lang="en-US" sz="5400" dirty="0"/>
            </a:br>
            <a:endParaRPr lang="en-IN" sz="5400" dirty="0">
              <a:latin typeface="Uni Ila.Sundaram-03" panose="00000400000000000000" pitchFamily="2" charset="0"/>
              <a:cs typeface="Uni Ila.Sundaram-03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241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6FE2A2-3C79-4096-9D58-24C47052FD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a-IN" sz="6000" b="0" dirty="0">
                <a:solidFill>
                  <a:srgbClr val="FF0000"/>
                </a:solidFill>
                <a:latin typeface="Uni Ila.Sundaram-03" panose="00000400000000000000" pitchFamily="2" charset="0"/>
                <a:cs typeface="Uni Ila.Sundaram-03" panose="00000400000000000000" pitchFamily="2" charset="0"/>
              </a:rPr>
              <a:t>எபிரெயர் 10:</a:t>
            </a:r>
            <a:r>
              <a:rPr lang="en-US" sz="6000" b="0" dirty="0">
                <a:solidFill>
                  <a:srgbClr val="FF0000"/>
                </a:solidFill>
                <a:latin typeface="Uni Ila.Sundaram-03" panose="00000400000000000000" pitchFamily="2" charset="0"/>
                <a:cs typeface="Uni Ila.Sundaram-03" panose="00000400000000000000" pitchFamily="2" charset="0"/>
              </a:rPr>
              <a:t>22</a:t>
            </a:r>
          </a:p>
          <a:p>
            <a:br>
              <a:rPr lang="ta-IN" dirty="0">
                <a:latin typeface="Uni Ila.Sundaram-03" panose="00000400000000000000" pitchFamily="2" charset="0"/>
                <a:cs typeface="Uni Ila.Sundaram-03" panose="00000400000000000000" pitchFamily="2" charset="0"/>
              </a:rPr>
            </a:br>
            <a:r>
              <a:rPr lang="ta-IN" i="1" u="sng" dirty="0">
                <a:latin typeface="Uni Ila.Sundaram-03" panose="00000400000000000000" pitchFamily="2" charset="0"/>
                <a:cs typeface="Uni Ila.Sundaram-03" panose="00000400000000000000" pitchFamily="2" charset="0"/>
                <a:hlinkClick r:id="rId2" tooltip="எபிரெயர் 10:22"/>
              </a:rPr>
              <a:t>22</a:t>
            </a:r>
            <a:r>
              <a:rPr lang="ta-IN" b="0" dirty="0">
                <a:latin typeface="Uni Ila.Sundaram-03" panose="00000400000000000000" pitchFamily="2" charset="0"/>
                <a:cs typeface="Uni Ila.Sundaram-03" panose="00000400000000000000" pitchFamily="2" charset="0"/>
              </a:rPr>
              <a:t> துர்மனச்சாட்சி நீங்கத் தெளிக்கப்பட்ட இருதயமுள்ளவர்களாயும், சுத்த ஜலத்தால் கழுவப்பட்ட சரீரமுள்ளவர்களாயும், உண்மையுள்ள இருதயத்தோடும் விசுவாசத்தின் பூரண நிச்சயத்தோடும் சேரக்கடவோம்.</a:t>
            </a:r>
            <a:endParaRPr lang="en-US" b="0" dirty="0">
              <a:latin typeface="Uni Ila.Sundaram-03" panose="00000400000000000000" pitchFamily="2" charset="0"/>
              <a:cs typeface="Uni Ila.Sundaram-03" panose="00000400000000000000" pitchFamily="2" charset="0"/>
            </a:endParaRPr>
          </a:p>
          <a:p>
            <a:r>
              <a:rPr lang="en-US" sz="4400" dirty="0">
                <a:solidFill>
                  <a:srgbClr val="333333"/>
                </a:solidFill>
                <a:latin typeface="Libre Franklin"/>
              </a:rPr>
              <a:t>22 Let us draw near with a true heart in full assurance of faith, having our hearts sprinkled from an evil conscience, and our bodies washed with pure water.</a:t>
            </a:r>
          </a:p>
          <a:p>
            <a:br>
              <a:rPr lang="en-US" dirty="0"/>
            </a:br>
            <a:endParaRPr lang="en-IN" dirty="0">
              <a:latin typeface="Uni Ila.Sundaram-03" panose="00000400000000000000" pitchFamily="2" charset="0"/>
              <a:cs typeface="Uni Ila.Sundaram-03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253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DDD564-0DA1-4F76-AF65-AFB0CF193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722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32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D5CC4-B0B8-4B4B-913D-F62FA37C8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09600"/>
            <a:ext cx="12192000" cy="2387600"/>
          </a:xfrm>
          <a:solidFill>
            <a:srgbClr val="000066"/>
          </a:solidFill>
        </p:spPr>
        <p:txBody>
          <a:bodyPr>
            <a:normAutofit/>
          </a:bodyPr>
          <a:lstStyle/>
          <a:p>
            <a:r>
              <a:rPr lang="ta-IN" sz="13800" dirty="0">
                <a:solidFill>
                  <a:schemeClr val="bg1"/>
                </a:solidFill>
                <a:latin typeface="TAMIL-UNI018" pitchFamily="2" charset="0"/>
                <a:cs typeface="TAMIL-UNI018" pitchFamily="2" charset="0"/>
              </a:rPr>
              <a:t>சேரக்கடவோம்</a:t>
            </a:r>
            <a:endParaRPr lang="en-IN" sz="13800" dirty="0">
              <a:solidFill>
                <a:schemeClr val="bg1"/>
              </a:solidFill>
              <a:latin typeface="TAMIL-UNI018" pitchFamily="2" charset="0"/>
              <a:cs typeface="TAMIL-UNI018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02038"/>
            <a:ext cx="12192000" cy="2570162"/>
          </a:xfrm>
        </p:spPr>
        <p:txBody>
          <a:bodyPr>
            <a:noAutofit/>
          </a:bodyPr>
          <a:lstStyle/>
          <a:p>
            <a:r>
              <a:rPr lang="ta-IN" sz="72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உண்மையுள்ள இருதயத்தோடும் </a:t>
            </a:r>
          </a:p>
          <a:p>
            <a:r>
              <a:rPr lang="ta-IN" sz="7200" b="1" dirty="0">
                <a:solidFill>
                  <a:srgbClr val="0033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விசுவாசத்தின்</a:t>
            </a:r>
            <a:r>
              <a:rPr lang="ta-IN" sz="72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பூரண நிச்சயத்தோடும்</a:t>
            </a:r>
            <a:endParaRPr lang="en-IN" sz="7200" b="1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737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F289-6B96-47FC-ACF9-B6854FE64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4378"/>
            <a:ext cx="12192000" cy="1100365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n-IN" sz="5400" dirty="0" err="1">
                <a:solidFill>
                  <a:schemeClr val="bg1"/>
                </a:solidFill>
                <a:latin typeface="Tamil Bible" pitchFamily="2" charset="0"/>
              </a:rPr>
              <a:t>vgpnuah</a:t>
            </a:r>
            <a:r>
              <a:rPr lang="en-IN" sz="5400" dirty="0">
                <a:solidFill>
                  <a:schemeClr val="bg1"/>
                </a:solidFill>
                <a:latin typeface="Tamil Bible" pitchFamily="2" charset="0"/>
              </a:rPr>
              <a:t>; 10:22</a:t>
            </a:r>
            <a:r>
              <a:rPr lang="ta-IN" sz="5400" dirty="0">
                <a:solidFill>
                  <a:schemeClr val="bg1"/>
                </a:solidFill>
                <a:latin typeface="Tamil Bible" pitchFamily="2" charset="0"/>
              </a:rPr>
              <a:t> </a:t>
            </a:r>
            <a:r>
              <a:rPr lang="en-US" sz="54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/ Hebrews 10:22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endParaRPr lang="en-IN" sz="54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730BD-C3E2-4B1E-9387-C982CEC23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442794"/>
            <a:ext cx="12192000" cy="297680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IN" sz="3200" b="1" dirty="0" err="1">
                <a:solidFill>
                  <a:srgbClr val="000066"/>
                </a:solidFill>
                <a:latin typeface="Tamil Bible" pitchFamily="2" charset="0"/>
              </a:rPr>
              <a:t>Jh;kdr;rhl;rp</a:t>
            </a:r>
            <a:r>
              <a:rPr lang="en-IN" sz="3200" b="1" dirty="0">
                <a:solidFill>
                  <a:srgbClr val="000066"/>
                </a:solidFill>
                <a:latin typeface="Tamil Bible" pitchFamily="2" charset="0"/>
              </a:rPr>
              <a:t> </a:t>
            </a:r>
            <a:r>
              <a:rPr lang="en-IN" sz="3200" b="1" dirty="0" err="1">
                <a:solidFill>
                  <a:srgbClr val="000066"/>
                </a:solidFill>
                <a:latin typeface="Tamil Bible" pitchFamily="2" charset="0"/>
              </a:rPr>
              <a:t>ePq;fj</a:t>
            </a:r>
            <a:r>
              <a:rPr lang="en-IN" sz="3200" b="1" dirty="0">
                <a:solidFill>
                  <a:srgbClr val="000066"/>
                </a:solidFill>
                <a:latin typeface="Tamil Bible" pitchFamily="2" charset="0"/>
              </a:rPr>
              <a:t>; </a:t>
            </a:r>
            <a:r>
              <a:rPr lang="en-IN" sz="3200" b="1" dirty="0" err="1">
                <a:solidFill>
                  <a:srgbClr val="000066"/>
                </a:solidFill>
                <a:latin typeface="Tamil Bible" pitchFamily="2" charset="0"/>
              </a:rPr>
              <a:t>njspf;fg;gl;l</a:t>
            </a:r>
            <a:r>
              <a:rPr lang="en-IN" sz="3200" b="1" dirty="0">
                <a:solidFill>
                  <a:srgbClr val="000066"/>
                </a:solidFill>
                <a:latin typeface="Tamil Bible" pitchFamily="2" charset="0"/>
              </a:rPr>
              <a:t> ,</a:t>
            </a:r>
            <a:r>
              <a:rPr lang="en-IN" sz="3200" b="1" dirty="0" err="1">
                <a:solidFill>
                  <a:srgbClr val="000066"/>
                </a:solidFill>
                <a:latin typeface="Tamil Bible" pitchFamily="2" charset="0"/>
              </a:rPr>
              <a:t>UjaKs;sth;fshAk</a:t>
            </a:r>
            <a:r>
              <a:rPr lang="en-IN" sz="3200" b="1" dirty="0">
                <a:solidFill>
                  <a:srgbClr val="000066"/>
                </a:solidFill>
                <a:latin typeface="Tamil Bible" pitchFamily="2" charset="0"/>
              </a:rPr>
              <a:t>;&gt; </a:t>
            </a:r>
            <a:r>
              <a:rPr lang="en-IN" sz="3200" b="1" dirty="0" err="1">
                <a:solidFill>
                  <a:srgbClr val="000066"/>
                </a:solidFill>
                <a:latin typeface="Tamil Bible" pitchFamily="2" charset="0"/>
              </a:rPr>
              <a:t>Rj;j</a:t>
            </a:r>
            <a:r>
              <a:rPr lang="en-IN" sz="3200" b="1" dirty="0">
                <a:solidFill>
                  <a:srgbClr val="000066"/>
                </a:solidFill>
                <a:latin typeface="Tamil Bible" pitchFamily="2" charset="0"/>
              </a:rPr>
              <a:t> [</a:t>
            </a:r>
            <a:r>
              <a:rPr lang="en-IN" sz="3200" b="1" dirty="0" err="1">
                <a:solidFill>
                  <a:srgbClr val="000066"/>
                </a:solidFill>
                <a:latin typeface="Tamil Bible" pitchFamily="2" charset="0"/>
              </a:rPr>
              <a:t>yj;jhy</a:t>
            </a:r>
            <a:r>
              <a:rPr lang="en-IN" sz="3200" b="1" dirty="0">
                <a:solidFill>
                  <a:srgbClr val="000066"/>
                </a:solidFill>
                <a:latin typeface="Tamil Bible" pitchFamily="2" charset="0"/>
              </a:rPr>
              <a:t>; </a:t>
            </a:r>
            <a:r>
              <a:rPr lang="en-IN" sz="3200" b="1" dirty="0" err="1">
                <a:solidFill>
                  <a:srgbClr val="000066"/>
                </a:solidFill>
                <a:latin typeface="Tamil Bible" pitchFamily="2" charset="0"/>
              </a:rPr>
              <a:t>fOtg;gl;l</a:t>
            </a:r>
            <a:r>
              <a:rPr lang="en-IN" sz="3200" b="1" dirty="0">
                <a:solidFill>
                  <a:srgbClr val="000066"/>
                </a:solidFill>
                <a:latin typeface="Tamil Bible" pitchFamily="2" charset="0"/>
              </a:rPr>
              <a:t> </a:t>
            </a:r>
            <a:r>
              <a:rPr lang="en-IN" sz="3200" b="1" dirty="0" err="1">
                <a:solidFill>
                  <a:srgbClr val="000066"/>
                </a:solidFill>
                <a:latin typeface="Tamil Bible" pitchFamily="2" charset="0"/>
              </a:rPr>
              <a:t>rhPuKs;sth;fshAk</a:t>
            </a:r>
            <a:r>
              <a:rPr lang="en-IN" sz="3200" b="1" dirty="0">
                <a:solidFill>
                  <a:srgbClr val="000066"/>
                </a:solidFill>
                <a:latin typeface="Tamil Bible" pitchFamily="2" charset="0"/>
              </a:rPr>
              <a:t>;&gt; </a:t>
            </a:r>
            <a:r>
              <a:rPr lang="en-IN" sz="5400" b="1" dirty="0" err="1">
                <a:solidFill>
                  <a:srgbClr val="680000"/>
                </a:solidFill>
                <a:latin typeface="Tamil Bible" pitchFamily="2" charset="0"/>
              </a:rPr>
              <a:t>cz;ikAs;s</a:t>
            </a:r>
            <a:r>
              <a:rPr lang="en-IN" sz="5400" b="1" dirty="0">
                <a:solidFill>
                  <a:srgbClr val="680000"/>
                </a:solidFill>
                <a:latin typeface="Tamil Bible" pitchFamily="2" charset="0"/>
              </a:rPr>
              <a:t> ,</a:t>
            </a:r>
            <a:r>
              <a:rPr lang="en-IN" sz="5400" b="1" dirty="0" err="1">
                <a:solidFill>
                  <a:srgbClr val="680000"/>
                </a:solidFill>
                <a:latin typeface="Tamil Bible" pitchFamily="2" charset="0"/>
              </a:rPr>
              <a:t>Ujaj;NjhLk</a:t>
            </a:r>
            <a:r>
              <a:rPr lang="en-IN" sz="5400" b="1" dirty="0">
                <a:solidFill>
                  <a:srgbClr val="680000"/>
                </a:solidFill>
                <a:latin typeface="Tamil Bible" pitchFamily="2" charset="0"/>
              </a:rPr>
              <a:t>; </a:t>
            </a:r>
            <a:r>
              <a:rPr lang="en-IN" sz="5400" b="1" dirty="0" err="1">
                <a:solidFill>
                  <a:srgbClr val="680000"/>
                </a:solidFill>
                <a:latin typeface="Tamil Bible" pitchFamily="2" charset="0"/>
              </a:rPr>
              <a:t>tpRthrj;jpd</a:t>
            </a:r>
            <a:r>
              <a:rPr lang="en-IN" sz="5400" b="1" dirty="0">
                <a:solidFill>
                  <a:srgbClr val="680000"/>
                </a:solidFill>
                <a:latin typeface="Tamil Bible" pitchFamily="2" charset="0"/>
              </a:rPr>
              <a:t>; </a:t>
            </a:r>
            <a:r>
              <a:rPr lang="en-IN" sz="5400" b="1" dirty="0" err="1">
                <a:solidFill>
                  <a:srgbClr val="680000"/>
                </a:solidFill>
                <a:latin typeface="Tamil Bible" pitchFamily="2" charset="0"/>
              </a:rPr>
              <a:t>g+uz</a:t>
            </a:r>
            <a:r>
              <a:rPr lang="en-IN" sz="5400" b="1" dirty="0">
                <a:solidFill>
                  <a:srgbClr val="680000"/>
                </a:solidFill>
                <a:latin typeface="Tamil Bible" pitchFamily="2" charset="0"/>
              </a:rPr>
              <a:t> </a:t>
            </a:r>
            <a:r>
              <a:rPr lang="en-IN" sz="5400" b="1" dirty="0" err="1">
                <a:solidFill>
                  <a:srgbClr val="680000"/>
                </a:solidFill>
                <a:latin typeface="Tamil Bible" pitchFamily="2" charset="0"/>
              </a:rPr>
              <a:t>epr;raj;NjhLk</a:t>
            </a:r>
            <a:r>
              <a:rPr lang="en-IN" sz="5400" b="1" dirty="0">
                <a:solidFill>
                  <a:srgbClr val="680000"/>
                </a:solidFill>
                <a:latin typeface="Tamil Bible" pitchFamily="2" charset="0"/>
              </a:rPr>
              <a:t>; </a:t>
            </a:r>
            <a:r>
              <a:rPr lang="en-IN" sz="5400" b="1" dirty="0" err="1">
                <a:solidFill>
                  <a:srgbClr val="680000"/>
                </a:solidFill>
                <a:latin typeface="Tamil Bible" pitchFamily="2" charset="0"/>
              </a:rPr>
              <a:t>Nruf;flNthk</a:t>
            </a:r>
            <a:r>
              <a:rPr lang="en-IN" sz="5400" b="1" dirty="0">
                <a:solidFill>
                  <a:srgbClr val="680000"/>
                </a:solidFill>
                <a:latin typeface="Tamil Bible" pitchFamily="2" charset="0"/>
              </a:rPr>
              <a:t>;.</a:t>
            </a:r>
            <a:endParaRPr lang="en-IN" sz="3200" b="1" dirty="0">
              <a:solidFill>
                <a:srgbClr val="680000"/>
              </a:solidFill>
              <a:latin typeface="Tamil Bible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86963-85C9-4B00-AAB7-5631FAB2D9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4419600"/>
            <a:ext cx="12192000" cy="213359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033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Let us draw near with a true heart in full assurance of faith, having our hearts sprinkled from an evil conscience, and our bodies washed with pure water.</a:t>
            </a:r>
            <a:endParaRPr lang="en-IN" sz="4000" b="1" dirty="0">
              <a:solidFill>
                <a:srgbClr val="003300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811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D5CC4-B0B8-4B4B-913D-F62FA37C8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81000"/>
            <a:ext cx="12192000" cy="2387600"/>
          </a:xfrm>
          <a:solidFill>
            <a:srgbClr val="000066"/>
          </a:solidFill>
        </p:spPr>
        <p:txBody>
          <a:bodyPr>
            <a:noAutofit/>
          </a:bodyPr>
          <a:lstStyle/>
          <a:p>
            <a:r>
              <a:rPr lang="ta-IN" sz="8800" dirty="0">
                <a:solidFill>
                  <a:schemeClr val="bg1"/>
                </a:solidFill>
                <a:latin typeface="TAMIL-UNI018" pitchFamily="2" charset="0"/>
                <a:cs typeface="TAMIL-UNI018" pitchFamily="2" charset="0"/>
              </a:rPr>
              <a:t>உண்மையுள்ள இருதயத்தோடும்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02038"/>
            <a:ext cx="12192000" cy="2570162"/>
          </a:xfrm>
        </p:spPr>
        <p:txBody>
          <a:bodyPr>
            <a:noAutofit/>
          </a:bodyPr>
          <a:lstStyle/>
          <a:p>
            <a:r>
              <a:rPr lang="en-US" sz="115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WITH TRUE HEART</a:t>
            </a:r>
            <a:endParaRPr lang="en-IN" sz="11500" b="1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576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ed Rectangle 31"/>
          <p:cNvSpPr/>
          <p:nvPr/>
        </p:nvSpPr>
        <p:spPr>
          <a:xfrm>
            <a:off x="2667000" y="1676400"/>
            <a:ext cx="2971800" cy="2895600"/>
          </a:xfrm>
          <a:prstGeom prst="roundRect">
            <a:avLst/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6381"/>
            <a:ext cx="12192000" cy="1140655"/>
          </a:xfrm>
          <a:solidFill>
            <a:srgbClr val="000066"/>
          </a:solidFill>
        </p:spPr>
        <p:txBody>
          <a:bodyPr vert="horz" lIns="91440" tIns="45720" rIns="91440" bIns="45720" rtlCol="0" anchor="b">
            <a:normAutofit fontScale="62500" lnSpcReduction="20000"/>
          </a:bodyPr>
          <a:lstStyle/>
          <a:p>
            <a:pPr>
              <a:spcBef>
                <a:spcPct val="0"/>
              </a:spcBef>
            </a:pPr>
            <a:r>
              <a:rPr lang="ta-IN" sz="13800" dirty="0">
                <a:solidFill>
                  <a:schemeClr val="bg1"/>
                </a:solidFill>
                <a:latin typeface="TAMIL-UNI018" pitchFamily="2" charset="0"/>
                <a:ea typeface="+mj-ea"/>
                <a:cs typeface="TAMIL-UNI018" pitchFamily="2" charset="0"/>
              </a:rPr>
              <a:t>இருதயம்..  </a:t>
            </a:r>
            <a:endParaRPr lang="en-IN" sz="13800" dirty="0">
              <a:solidFill>
                <a:schemeClr val="bg1"/>
              </a:solidFill>
              <a:latin typeface="TAMIL-UNI018" pitchFamily="2" charset="0"/>
              <a:ea typeface="+mj-ea"/>
              <a:cs typeface="TAMIL-UNI018" pitchFamily="2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3137096" y="2040402"/>
            <a:ext cx="2133600" cy="533400"/>
          </a:xfrm>
          <a:prstGeom prst="roundRect">
            <a:avLst/>
          </a:prstGeom>
          <a:solidFill>
            <a:srgbClr val="000066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a-IN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சித்தம்</a:t>
            </a:r>
            <a:endParaRPr lang="en-IN" sz="36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3137096" y="2944837"/>
            <a:ext cx="2133600" cy="533400"/>
          </a:xfrm>
          <a:prstGeom prst="roundRect">
            <a:avLst/>
          </a:prstGeom>
          <a:solidFill>
            <a:srgbClr val="000066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a-IN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எண்ணம்</a:t>
            </a:r>
            <a:endParaRPr lang="en-IN" sz="36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3137096" y="3836963"/>
            <a:ext cx="2133600" cy="533400"/>
          </a:xfrm>
          <a:prstGeom prst="roundRect">
            <a:avLst/>
          </a:prstGeom>
          <a:solidFill>
            <a:srgbClr val="000066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a-IN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நோக்கம்</a:t>
            </a:r>
            <a:endParaRPr lang="en-IN" sz="36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381000" y="281940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a-IN" sz="60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நமது</a:t>
            </a:r>
            <a:endParaRPr lang="en-IN" sz="6000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5410200" y="2819400"/>
            <a:ext cx="64770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a-IN" sz="60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மனதை காண்பிக்கிறது </a:t>
            </a:r>
            <a:endParaRPr lang="en-IN" sz="6000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0" y="4762501"/>
            <a:ext cx="12192000" cy="2023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R4827:2 </a:t>
            </a:r>
            <a:r>
              <a:rPr lang="ta-IN" sz="60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-</a:t>
            </a:r>
            <a:r>
              <a:rPr lang="en-US" sz="60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The heart represents the will &amp; the Intentions</a:t>
            </a:r>
            <a:endParaRPr lang="en-IN" sz="6000" b="1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4191000" y="2573802"/>
            <a:ext cx="0" cy="371035"/>
          </a:xfrm>
          <a:prstGeom prst="line">
            <a:avLst/>
          </a:prstGeom>
          <a:ln w="28575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191000" y="3478237"/>
            <a:ext cx="0" cy="371035"/>
          </a:xfrm>
          <a:prstGeom prst="line">
            <a:avLst/>
          </a:prstGeom>
          <a:ln w="28575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779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6381"/>
            <a:ext cx="12192000" cy="1140655"/>
          </a:xfrm>
          <a:solidFill>
            <a:srgbClr val="000066"/>
          </a:solidFill>
        </p:spPr>
        <p:txBody>
          <a:bodyPr vert="horz" lIns="91440" tIns="45720" rIns="91440" bIns="45720" rtlCol="0" anchor="b">
            <a:normAutofit fontScale="62500" lnSpcReduction="20000"/>
          </a:bodyPr>
          <a:lstStyle/>
          <a:p>
            <a:pPr>
              <a:spcBef>
                <a:spcPct val="0"/>
              </a:spcBef>
            </a:pPr>
            <a:r>
              <a:rPr lang="ta-IN" sz="13800" dirty="0">
                <a:solidFill>
                  <a:schemeClr val="bg1"/>
                </a:solidFill>
                <a:latin typeface="TAMIL-UNI018" pitchFamily="2" charset="0"/>
                <a:ea typeface="+mj-ea"/>
                <a:cs typeface="TAMIL-UNI018" pitchFamily="2" charset="0"/>
              </a:rPr>
              <a:t>இருதயம்..  </a:t>
            </a:r>
            <a:endParaRPr lang="en-IN" sz="13800" dirty="0">
              <a:solidFill>
                <a:schemeClr val="bg1"/>
              </a:solidFill>
              <a:latin typeface="TAMIL-UNI018" pitchFamily="2" charset="0"/>
              <a:ea typeface="+mj-ea"/>
              <a:cs typeface="TAMIL-UNI018" pitchFamily="2" charset="0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0" y="2590800"/>
            <a:ext cx="12192000" cy="2023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A desire to draw near to the GOD R5425</a:t>
            </a:r>
            <a:endParaRPr lang="en-IN" sz="6000" b="1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0" y="4419600"/>
            <a:ext cx="12192000" cy="2023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a-IN" sz="80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தேவனிடத்தில் கிட்டிச்சேர விருப்பம்</a:t>
            </a:r>
            <a:endParaRPr lang="en-IN" sz="8000" b="1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556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6381"/>
            <a:ext cx="12192000" cy="1140655"/>
          </a:xfrm>
          <a:solidFill>
            <a:srgbClr val="000066"/>
          </a:solidFill>
        </p:spPr>
        <p:txBody>
          <a:bodyPr vert="horz" lIns="91440" tIns="45720" rIns="91440" bIns="45720" rtlCol="0" anchor="b">
            <a:normAutofit fontScale="62500" lnSpcReduction="20000"/>
          </a:bodyPr>
          <a:lstStyle/>
          <a:p>
            <a:pPr>
              <a:spcBef>
                <a:spcPct val="0"/>
              </a:spcBef>
            </a:pPr>
            <a:r>
              <a:rPr lang="ta-IN" sz="13800" dirty="0">
                <a:solidFill>
                  <a:schemeClr val="bg1"/>
                </a:solidFill>
                <a:latin typeface="TAMIL-UNI018" pitchFamily="2" charset="0"/>
                <a:ea typeface="+mj-ea"/>
                <a:cs typeface="TAMIL-UNI018" pitchFamily="2" charset="0"/>
              </a:rPr>
              <a:t>இருதயம்..  </a:t>
            </a:r>
            <a:endParaRPr lang="en-IN" sz="13800" dirty="0">
              <a:solidFill>
                <a:schemeClr val="bg1"/>
              </a:solidFill>
              <a:latin typeface="TAMIL-UNI018" pitchFamily="2" charset="0"/>
              <a:ea typeface="+mj-ea"/>
              <a:cs typeface="TAMIL-UNI018" pitchFamily="2" charset="0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0" y="2286000"/>
            <a:ext cx="12192000" cy="99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A loyal to the Covenant </a:t>
            </a:r>
            <a:endParaRPr lang="en-IN" sz="8000" b="1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228600" y="3657600"/>
            <a:ext cx="12192000" cy="99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a-IN" sz="80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உடன்படிக்கைக்கு உண்மையாய் இருத்தல்</a:t>
            </a:r>
            <a:endParaRPr lang="en-IN" sz="8000" b="1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849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6412" y="228600"/>
            <a:ext cx="12192000" cy="1140655"/>
          </a:xfrm>
          <a:solidFill>
            <a:srgbClr val="000066"/>
          </a:solidFill>
        </p:spPr>
        <p:txBody>
          <a:bodyPr vert="horz" lIns="91440" tIns="45720" rIns="91440" bIns="45720" rtlCol="0" anchor="b">
            <a:normAutofit fontScale="62500" lnSpcReduction="20000"/>
          </a:bodyPr>
          <a:lstStyle/>
          <a:p>
            <a:pPr>
              <a:spcBef>
                <a:spcPct val="0"/>
              </a:spcBef>
            </a:pPr>
            <a:r>
              <a:rPr lang="ta-IN" sz="13800" dirty="0">
                <a:solidFill>
                  <a:schemeClr val="bg1"/>
                </a:solidFill>
                <a:latin typeface="TAMIL-UNI018" pitchFamily="2" charset="0"/>
                <a:ea typeface="+mj-ea"/>
                <a:cs typeface="TAMIL-UNI018" pitchFamily="2" charset="0"/>
              </a:rPr>
              <a:t>இருதயம்..  </a:t>
            </a:r>
            <a:endParaRPr lang="en-IN" sz="13800" dirty="0">
              <a:solidFill>
                <a:schemeClr val="bg1"/>
              </a:solidFill>
              <a:latin typeface="TAMIL-UNI018" pitchFamily="2" charset="0"/>
              <a:ea typeface="+mj-ea"/>
              <a:cs typeface="TAMIL-UNI018" pitchFamily="2" charset="0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-16412" y="1588661"/>
            <a:ext cx="12192000" cy="2023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A Faithfull until death; Our sacrifice is finished in death </a:t>
            </a:r>
            <a:endParaRPr lang="en-IN" sz="5400" b="1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0" y="3124200"/>
            <a:ext cx="12192000" cy="2023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a-IN" sz="66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“மரணம் வரையிலும் உண்மையாய் இருத்தல்;”</a:t>
            </a:r>
          </a:p>
          <a:p>
            <a:r>
              <a:rPr lang="ta-IN" sz="66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நம் பலி மரணத்தில் நிறைவடையும் வரை. </a:t>
            </a:r>
            <a:endParaRPr lang="en-IN" sz="6600" b="1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24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D5CC4-B0B8-4B4B-913D-F62FA37C8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09600"/>
            <a:ext cx="12192000" cy="1143000"/>
          </a:xfrm>
          <a:solidFill>
            <a:srgbClr val="000066"/>
          </a:solidFill>
        </p:spPr>
        <p:txBody>
          <a:bodyPr>
            <a:normAutofit/>
          </a:bodyPr>
          <a:lstStyle/>
          <a:p>
            <a:r>
              <a:rPr lang="ta-IN" sz="6600" dirty="0">
                <a:solidFill>
                  <a:schemeClr val="bg1"/>
                </a:solidFill>
                <a:latin typeface="TAMIL-UNI018" pitchFamily="2" charset="0"/>
                <a:cs typeface="TAMIL-UNI018" pitchFamily="2" charset="0"/>
              </a:rPr>
              <a:t>இரவின் கீதங்கள் – ஏப்ரல் 10 </a:t>
            </a:r>
            <a:endParaRPr lang="en-IN" sz="6600" dirty="0">
              <a:solidFill>
                <a:schemeClr val="bg1"/>
              </a:solidFill>
              <a:latin typeface="TAMIL-UNI018" pitchFamily="2" charset="0"/>
              <a:cs typeface="TAMIL-UNI018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12192000" cy="4343400"/>
          </a:xfrm>
        </p:spPr>
        <p:txBody>
          <a:bodyPr>
            <a:noAutofit/>
          </a:bodyPr>
          <a:lstStyle/>
          <a:p>
            <a:r>
              <a:rPr lang="ta-IN" sz="66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நாங்கள் மனுஷருக்கு அல்ல, எங்கள் இருதயங்களை சோதித்தறிகிற தேவனுக்கே பிரியமுண்டாகப் பேசுகிறோம். </a:t>
            </a:r>
          </a:p>
          <a:p>
            <a:r>
              <a:rPr lang="ta-IN" sz="66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(1 தெச. 2:4)</a:t>
            </a:r>
            <a:endParaRPr lang="en-IN" sz="6600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112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28600"/>
            <a:ext cx="12192000" cy="6629400"/>
          </a:xfrm>
        </p:spPr>
        <p:txBody>
          <a:bodyPr anchor="ctr">
            <a:no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ta-IN" sz="4600" dirty="0">
                <a:solidFill>
                  <a:srgbClr val="000066"/>
                </a:solidFill>
                <a:latin typeface="Uni Ila.Sundaram-05" panose="00000400000000000000" pitchFamily="2" charset="0"/>
                <a:cs typeface="Uni Ila.Sundaram-05" panose="00000400000000000000" pitchFamily="2" charset="0"/>
              </a:rPr>
              <a:t>இருதயம் நமது மனதை, எண்ணத்தைக் காண்பிக்கிறது.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ta-IN" sz="4600" dirty="0">
                <a:solidFill>
                  <a:srgbClr val="000066"/>
                </a:solidFill>
                <a:latin typeface="Uni Ila.Sundaram-05" panose="00000400000000000000" pitchFamily="2" charset="0"/>
                <a:cs typeface="Uni Ila.Sundaram-05" panose="00000400000000000000" pitchFamily="2" charset="0"/>
              </a:rPr>
              <a:t>இது மெய்யாகவே தேவனையே மையமாகக் கொண்டிருக்க வேண்டும்.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ta-IN" sz="4600" dirty="0">
                <a:solidFill>
                  <a:srgbClr val="000066"/>
                </a:solidFill>
                <a:latin typeface="Uni Ila.Sundaram-05" panose="00000400000000000000" pitchFamily="2" charset="0"/>
                <a:cs typeface="Uni Ila.Sundaram-05" panose="00000400000000000000" pitchFamily="2" charset="0"/>
              </a:rPr>
              <a:t>இது தான் முழு மனிதனையும் நடத்துகிற சக்தி. மனிதனுடைய முழு பலத்தையும் கட்டுப்படுத்துகிறதே அவனுடைய மனம்.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ta-IN" sz="4600" dirty="0">
                <a:solidFill>
                  <a:srgbClr val="000066"/>
                </a:solidFill>
                <a:latin typeface="Uni Ila.Sundaram-05" panose="00000400000000000000" pitchFamily="2" charset="0"/>
                <a:cs typeface="Uni Ila.Sundaram-05" panose="00000400000000000000" pitchFamily="2" charset="0"/>
              </a:rPr>
              <a:t>இந்த மனம் பலவகையினாலும் கட்டுப்படுத்தப்படும். </a:t>
            </a:r>
          </a:p>
        </p:txBody>
      </p:sp>
    </p:spTree>
    <p:extLst>
      <p:ext uri="{BB962C8B-B14F-4D97-AF65-F5344CB8AC3E}">
        <p14:creationId xmlns:p14="http://schemas.microsoft.com/office/powerpoint/2010/main" val="1119695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D5CC4-B0B8-4B4B-913D-F62FA37C8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895"/>
            <a:ext cx="12192000" cy="1600200"/>
          </a:xfrm>
          <a:solidFill>
            <a:srgbClr val="000066"/>
          </a:solidFill>
        </p:spPr>
        <p:txBody>
          <a:bodyPr anchor="ctr">
            <a:normAutofit/>
          </a:bodyPr>
          <a:lstStyle/>
          <a:p>
            <a:r>
              <a:rPr lang="ta-IN" sz="10700" dirty="0">
                <a:solidFill>
                  <a:schemeClr val="bg1"/>
                </a:solidFill>
                <a:latin typeface="TAMIL-UNI018" pitchFamily="2" charset="0"/>
                <a:cs typeface="TAMIL-UNI018" pitchFamily="2" charset="0"/>
              </a:rPr>
              <a:t>உண்மையுள்ள</a:t>
            </a:r>
            <a:r>
              <a:rPr lang="ta-IN" sz="8000" dirty="0">
                <a:solidFill>
                  <a:schemeClr val="bg1"/>
                </a:solidFill>
                <a:latin typeface="TAMIL-UNI018" pitchFamily="2" charset="0"/>
                <a:cs typeface="TAMIL-UNI018" pitchFamily="2" charset="0"/>
              </a:rPr>
              <a:t> இருதயம்</a:t>
            </a:r>
            <a:endParaRPr lang="en-IN" sz="8000" dirty="0">
              <a:solidFill>
                <a:schemeClr val="bg1"/>
              </a:solidFill>
              <a:latin typeface="TAMIL-UNI018" pitchFamily="2" charset="0"/>
              <a:cs typeface="TAMIL-UNI018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0480" y="2819400"/>
            <a:ext cx="12192000" cy="1143000"/>
          </a:xfrm>
        </p:spPr>
        <p:txBody>
          <a:bodyPr>
            <a:noAutofit/>
          </a:bodyPr>
          <a:lstStyle/>
          <a:p>
            <a:r>
              <a:rPr lang="ta-IN" sz="72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R2021 - </a:t>
            </a:r>
            <a:r>
              <a:rPr lang="en-US" sz="72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Honesty of heart</a:t>
            </a:r>
            <a:endParaRPr lang="en-IN" sz="7200" b="1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0" y="4495800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a-IN" sz="96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இருதயத்தின் நேர்மை</a:t>
            </a:r>
            <a:endParaRPr lang="en-IN" sz="9600" b="1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989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D5CC4-B0B8-4B4B-913D-F62FA37C8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689" y="152400"/>
            <a:ext cx="12192000" cy="1143000"/>
          </a:xfrm>
          <a:solidFill>
            <a:srgbClr val="000066"/>
          </a:solidFill>
        </p:spPr>
        <p:txBody>
          <a:bodyPr anchor="ctr">
            <a:noAutofit/>
          </a:bodyPr>
          <a:lstStyle/>
          <a:p>
            <a:r>
              <a:rPr lang="ta-IN" sz="8800" dirty="0">
                <a:solidFill>
                  <a:schemeClr val="bg1"/>
                </a:solidFill>
                <a:latin typeface="TAMIL-UNI018" pitchFamily="2" charset="0"/>
                <a:cs typeface="TAMIL-UNI018" pitchFamily="2" charset="0"/>
              </a:rPr>
              <a:t>இருதயத்தில் உண்மை</a:t>
            </a:r>
            <a:endParaRPr lang="en-IN" sz="8800" dirty="0">
              <a:solidFill>
                <a:schemeClr val="bg1"/>
              </a:solidFill>
              <a:latin typeface="TAMIL-UNI018" pitchFamily="2" charset="0"/>
              <a:cs typeface="TAMIL-UNI018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9929" y="1447800"/>
            <a:ext cx="12192000" cy="1143000"/>
          </a:xfrm>
        </p:spPr>
        <p:txBody>
          <a:bodyPr anchor="ctr">
            <a:noAutofit/>
          </a:bodyPr>
          <a:lstStyle/>
          <a:p>
            <a:r>
              <a:rPr lang="ta-IN" sz="4800" b="1" u="sng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6</a:t>
            </a:r>
            <a:r>
              <a:rPr lang="en-US" sz="4800" b="1" u="sng" baseline="30000" dirty="0" err="1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th</a:t>
            </a:r>
            <a:r>
              <a:rPr lang="en-US" sz="4800" b="1" u="sng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Volume Page:163/R5127 </a:t>
            </a:r>
            <a:r>
              <a:rPr lang="ta-IN" sz="4800" b="1" u="sng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endParaRPr lang="en-IN" sz="4800" b="1" u="sng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-19929" y="2362200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a-IN" sz="4000" dirty="0">
                <a:solidFill>
                  <a:srgbClr val="000066"/>
                </a:solidFill>
                <a:latin typeface="Uni Ila.Sundaram-05" panose="00000400000000000000" pitchFamily="2" charset="0"/>
                <a:cs typeface="Uni Ila.Sundaram-05" panose="00000400000000000000" pitchFamily="2" charset="0"/>
              </a:rPr>
              <a:t>இருதயத்தில் உண்மையாய் இருப்பது என்பது நம் வாழ்க்கையின் எல்லா பகுதிகளையும், நம் இருதயத்தின் நினைவுகளையும் யோசனைகளையும் தேவனுடைய சித்தத்திற்கு கீழ்ப்படுத்துவது ஆகும். இது நம்முடைய முதலாவது கடமை தொடர்ந்து செய்ய வேண்டிய கடமை நம்முடைய கடமையின் முடிவாகும்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0" y="5715000"/>
            <a:ext cx="12172071" cy="11430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R5156: A full Submission to will.</a:t>
            </a:r>
            <a:endParaRPr lang="en-IN" sz="6000" b="1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160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D5CC4-B0B8-4B4B-913D-F62FA37C8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1102"/>
            <a:ext cx="12192000" cy="1371600"/>
          </a:xfrm>
          <a:solidFill>
            <a:srgbClr val="000066"/>
          </a:solidFill>
        </p:spPr>
        <p:txBody>
          <a:bodyPr anchor="ctr">
            <a:normAutofit/>
          </a:bodyPr>
          <a:lstStyle/>
          <a:p>
            <a:r>
              <a:rPr lang="ta-IN" sz="6600" dirty="0">
                <a:solidFill>
                  <a:schemeClr val="bg1"/>
                </a:solidFill>
                <a:latin typeface="TAMIL-UNI018" pitchFamily="2" charset="0"/>
                <a:cs typeface="TAMIL-UNI018" pitchFamily="2" charset="0"/>
              </a:rPr>
              <a:t>வியாழன் காலை தியானம்</a:t>
            </a:r>
            <a:r>
              <a:rPr lang="en-US" sz="6600" dirty="0">
                <a:solidFill>
                  <a:schemeClr val="bg1"/>
                </a:solidFill>
                <a:latin typeface="TAMIL-UNI018" pitchFamily="2" charset="0"/>
                <a:cs typeface="TAMIL-UNI018" pitchFamily="2" charset="0"/>
              </a:rPr>
              <a:t> – </a:t>
            </a:r>
            <a:r>
              <a:rPr lang="en-US" sz="6600" dirty="0">
                <a:solidFill>
                  <a:schemeClr val="bg1"/>
                </a:solidFill>
                <a:latin typeface="Bahnschrift SemiBold SemiConden" panose="020B0502040204020203" pitchFamily="34" charset="0"/>
                <a:cs typeface="TAMIL-UNI018" pitchFamily="2" charset="0"/>
              </a:rPr>
              <a:t>R5165:3</a:t>
            </a:r>
            <a:endParaRPr lang="en-IN" sz="6600" dirty="0">
              <a:solidFill>
                <a:schemeClr val="bg1"/>
              </a:solidFill>
              <a:latin typeface="Bahnschrift SemiBold SemiConden" panose="020B0502040204020203" pitchFamily="34" charset="0"/>
              <a:cs typeface="TAMIL-UNI018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2" y="1676400"/>
            <a:ext cx="12192000" cy="1143000"/>
          </a:xfrm>
        </p:spPr>
        <p:txBody>
          <a:bodyPr>
            <a:noAutofit/>
          </a:bodyPr>
          <a:lstStyle/>
          <a:p>
            <a:r>
              <a:rPr lang="ta-IN" sz="48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நான் தேவனுக்கும், சத்தியத்திற்கும், சகோதரர்களுக்கும் மற்ற எல்லோருக்கும் பெரிய காரியங்களில் மாத்திரமல்ல</a:t>
            </a:r>
            <a:r>
              <a:rPr lang="en-US" sz="48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</a:t>
            </a:r>
            <a:r>
              <a:rPr lang="ta-IN" sz="48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வாழ்க்கையின் சிறிய காரியங்களில் கூட உண்மையாய் இருக்க நாடுவேன்</a:t>
            </a:r>
            <a:endParaRPr lang="en-IN" sz="4800" b="1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0" y="4419600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a-IN" sz="54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வெளி 2:10 - நீ மரணபரியந்தம் உண்மையாய் இரு அப்பொழுது ஜீவ கிரிடத்தை உனக்கு தருவேன்</a:t>
            </a:r>
            <a:endParaRPr lang="en-IN" sz="5400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840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D5CC4-B0B8-4B4B-913D-F62FA37C8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8600"/>
            <a:ext cx="12192000" cy="1371600"/>
          </a:xfrm>
          <a:solidFill>
            <a:srgbClr val="000066"/>
          </a:solidFill>
        </p:spPr>
        <p:txBody>
          <a:bodyPr anchor="ctr">
            <a:normAutofit fontScale="90000"/>
          </a:bodyPr>
          <a:lstStyle/>
          <a:p>
            <a:r>
              <a:rPr lang="ta-IN" u="sng" dirty="0">
                <a:solidFill>
                  <a:schemeClr val="bg1"/>
                </a:solidFill>
                <a:latin typeface="TAMIL-UNI018" pitchFamily="2" charset="0"/>
                <a:cs typeface="TAMIL-UNI018" pitchFamily="2" charset="0"/>
              </a:rPr>
              <a:t>கர்த்தருக்கு உண்மையாய் இருத்தல்</a:t>
            </a:r>
            <a:r>
              <a:rPr lang="en-US" dirty="0">
                <a:solidFill>
                  <a:schemeClr val="bg1"/>
                </a:solidFill>
                <a:latin typeface="TAMIL-UNI018" pitchFamily="2" charset="0"/>
                <a:cs typeface="TAMIL-UNI018" pitchFamily="2" charset="0"/>
              </a:rPr>
              <a:t> – </a:t>
            </a:r>
            <a:r>
              <a:rPr lang="en-US" dirty="0">
                <a:solidFill>
                  <a:schemeClr val="bg1"/>
                </a:solidFill>
                <a:latin typeface="Bahnschrift SemiBold SemiConden" panose="020B0502040204020203" pitchFamily="34" charset="0"/>
                <a:cs typeface="TAMIL-UNI018" pitchFamily="2" charset="0"/>
              </a:rPr>
              <a:t>R3973:6</a:t>
            </a:r>
            <a:endParaRPr lang="en-IN" dirty="0">
              <a:solidFill>
                <a:schemeClr val="bg1"/>
              </a:solidFill>
              <a:latin typeface="Bahnschrift SemiBold SemiConden" panose="020B0502040204020203" pitchFamily="34" charset="0"/>
              <a:cs typeface="TAMIL-UNI018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2" y="2057400"/>
            <a:ext cx="12192000" cy="1143000"/>
          </a:xfrm>
        </p:spPr>
        <p:txBody>
          <a:bodyPr>
            <a:noAutofit/>
          </a:bodyPr>
          <a:lstStyle/>
          <a:p>
            <a:r>
              <a:rPr lang="ta-IN" sz="54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வசனத்தின்படி சகோதரர்களுக்கும் சத்தியத்திற்கும் நீதிக்கும் உண்மையாய் இருத்தலை உள்ளடக்கியது</a:t>
            </a:r>
            <a:endParaRPr lang="en-IN" sz="5400" b="1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0" y="3658772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a-IN" sz="54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“கர்த்தருடைய புண்ணிய கிரயத்தினால் கிடைத்த  நம்முடைய ஆசீர்வாதங்கள் எத்துணை அருமையானவை என்று உணர்ந்து உண்மையாய் இருதயத்தோடு சேரக்கடவோம்”</a:t>
            </a:r>
            <a:endParaRPr lang="en-IN" sz="5400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275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D5CC4-B0B8-4B4B-913D-F62FA37C8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57" y="533400"/>
            <a:ext cx="12192000" cy="3048000"/>
          </a:xfrm>
          <a:solidFill>
            <a:srgbClr val="000066"/>
          </a:solidFill>
        </p:spPr>
        <p:txBody>
          <a:bodyPr anchor="ctr">
            <a:noAutofit/>
          </a:bodyPr>
          <a:lstStyle/>
          <a:p>
            <a:r>
              <a:rPr lang="ta-IN" sz="6600" dirty="0">
                <a:solidFill>
                  <a:schemeClr val="bg1"/>
                </a:solidFill>
                <a:latin typeface="Bahnschrift SemiBold SemiConden" panose="020B0502040204020203" pitchFamily="34" charset="0"/>
                <a:cs typeface="TAMIL-UNI018" pitchFamily="2" charset="0"/>
              </a:rPr>
              <a:t>தேவனுக்கு, கர்த்தருக்கு, உடன்படிக்கைக்கு, தேவ திட்டத்திற்கு..</a:t>
            </a:r>
            <a:endParaRPr lang="en-IN" sz="6600" dirty="0">
              <a:solidFill>
                <a:schemeClr val="bg1"/>
              </a:solidFill>
              <a:latin typeface="Bahnschrift SemiBold SemiConden" panose="020B0502040204020203" pitchFamily="34" charset="0"/>
              <a:cs typeface="TAMIL-UNI018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7" y="3581400"/>
            <a:ext cx="12192000" cy="1143000"/>
          </a:xfrm>
        </p:spPr>
        <p:txBody>
          <a:bodyPr>
            <a:noAutofit/>
          </a:bodyPr>
          <a:lstStyle/>
          <a:p>
            <a:r>
              <a:rPr lang="ta-IN" sz="96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“இதில் முழு செம்மையான இருதயம் அவசியம்”</a:t>
            </a:r>
            <a:endParaRPr lang="en-IN" sz="9600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9051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D5CC4-B0B8-4B4B-913D-F62FA37C8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19" y="228600"/>
            <a:ext cx="12192000" cy="1143000"/>
          </a:xfrm>
          <a:solidFill>
            <a:srgbClr val="000066"/>
          </a:solidFill>
        </p:spPr>
        <p:txBody>
          <a:bodyPr anchor="ctr">
            <a:noAutofit/>
          </a:bodyPr>
          <a:lstStyle/>
          <a:p>
            <a:r>
              <a:rPr lang="ta-IN" dirty="0">
                <a:solidFill>
                  <a:schemeClr val="bg1"/>
                </a:solidFill>
                <a:latin typeface="Bahnschrift SemiBold SemiConden" panose="020B0502040204020203" pitchFamily="34" charset="0"/>
                <a:cs typeface="TAMIL-UNI018" pitchFamily="2" charset="0"/>
              </a:rPr>
              <a:t>1 கொரிந்தியர் 4:2/ 1 </a:t>
            </a:r>
            <a:r>
              <a:rPr lang="en-US" dirty="0">
                <a:solidFill>
                  <a:schemeClr val="bg1"/>
                </a:solidFill>
                <a:latin typeface="Bahnschrift SemiBold SemiConden" panose="020B0502040204020203" pitchFamily="34" charset="0"/>
                <a:cs typeface="TAMIL-UNI018" pitchFamily="2" charset="0"/>
              </a:rPr>
              <a:t>Corinthians 4:2</a:t>
            </a:r>
            <a:endParaRPr lang="ta-IN" dirty="0">
              <a:solidFill>
                <a:schemeClr val="bg1"/>
              </a:solidFill>
              <a:latin typeface="Bahnschrift SemiBold SemiConden" panose="020B0502040204020203" pitchFamily="34" charset="0"/>
              <a:cs typeface="TAMIL-UNI018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1" y="1752600"/>
            <a:ext cx="12192000" cy="1143000"/>
          </a:xfrm>
        </p:spPr>
        <p:txBody>
          <a:bodyPr>
            <a:noAutofit/>
          </a:bodyPr>
          <a:lstStyle/>
          <a:p>
            <a:r>
              <a:rPr lang="ta-IN" sz="72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2. மேலும், உக்கிராணக்காரன் உண்மையுள்ளவனென்று காணப்படுவது அவனுக்கு அவசியமாம்.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-152400" y="4953000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6800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Moreover it is required in stewards, that a man be found faithful. </a:t>
            </a:r>
            <a:endParaRPr lang="ta-IN" sz="5400" dirty="0">
              <a:solidFill>
                <a:srgbClr val="680000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88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D5CC4-B0B8-4B4B-913D-F62FA37C8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solidFill>
            <a:schemeClr val="bg1"/>
          </a:solidFill>
        </p:spPr>
        <p:txBody>
          <a:bodyPr anchor="ctr">
            <a:noAutofit/>
          </a:bodyPr>
          <a:lstStyle/>
          <a:p>
            <a:r>
              <a:rPr lang="ta-IN" sz="8000" dirty="0">
                <a:solidFill>
                  <a:srgbClr val="680000"/>
                </a:solidFill>
                <a:latin typeface="Uni Ila.Sundaram-05" panose="00000400000000000000" pitchFamily="2" charset="0"/>
                <a:cs typeface="Uni Ila.Sundaram-05" panose="00000400000000000000" pitchFamily="2" charset="0"/>
              </a:rPr>
              <a:t>“உக்கிராணக்காரன் (பெற்றுக் கொண்டவைகளுக்கு) உண்மையுள்ளவன் என்று காணப்படுவது அவசியம்”</a:t>
            </a:r>
          </a:p>
        </p:txBody>
      </p:sp>
    </p:spTree>
    <p:extLst>
      <p:ext uri="{BB962C8B-B14F-4D97-AF65-F5344CB8AC3E}">
        <p14:creationId xmlns:p14="http://schemas.microsoft.com/office/powerpoint/2010/main" val="9865938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D5CC4-B0B8-4B4B-913D-F62FA37C8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2400"/>
            <a:ext cx="12192000" cy="1295400"/>
          </a:xfrm>
          <a:solidFill>
            <a:srgbClr val="000066"/>
          </a:solidFill>
        </p:spPr>
        <p:txBody>
          <a:bodyPr anchor="ctr">
            <a:noAutofit/>
          </a:bodyPr>
          <a:lstStyle/>
          <a:p>
            <a:r>
              <a:rPr lang="ta-IN" sz="8800" dirty="0">
                <a:solidFill>
                  <a:schemeClr val="bg1"/>
                </a:solidFill>
                <a:latin typeface="Bahnschrift SemiBold SemiConden" panose="020B0502040204020203" pitchFamily="34" charset="0"/>
                <a:cs typeface="TAMIL-UNI018" pitchFamily="2" charset="0"/>
              </a:rPr>
              <a:t>லூக்கா 8:15</a:t>
            </a:r>
            <a:r>
              <a:rPr lang="en-US" sz="8800" dirty="0">
                <a:solidFill>
                  <a:schemeClr val="bg1"/>
                </a:solidFill>
                <a:latin typeface="Bahnschrift SemiBold SemiConden" panose="020B0502040204020203" pitchFamily="34" charset="0"/>
                <a:cs typeface="TAMIL-UNI018" pitchFamily="2" charset="0"/>
              </a:rPr>
              <a:t>/Luke 8:15</a:t>
            </a:r>
            <a:endParaRPr lang="ta-IN" sz="8800" dirty="0">
              <a:solidFill>
                <a:schemeClr val="bg1"/>
              </a:solidFill>
              <a:latin typeface="Bahnschrift SemiBold SemiConden" panose="020B0502040204020203" pitchFamily="34" charset="0"/>
              <a:cs typeface="TAMIL-UNI018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600200"/>
            <a:ext cx="12192000" cy="2781300"/>
          </a:xfrm>
        </p:spPr>
        <p:txBody>
          <a:bodyPr>
            <a:noAutofit/>
          </a:bodyPr>
          <a:lstStyle/>
          <a:p>
            <a:r>
              <a:rPr lang="ta-IN" sz="48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15. நல்ல நிலத்தில் விதைக்கப்பட்டவர்கள் வசனத்தைக் கேட்டு, அதை </a:t>
            </a:r>
            <a:r>
              <a:rPr lang="ta-IN" sz="4800" b="1" dirty="0">
                <a:solidFill>
                  <a:srgbClr val="C000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உண்மையும் நன்மையுமான </a:t>
            </a:r>
            <a:r>
              <a:rPr lang="ta-IN" sz="48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இருதயத்திலே காத்துப் பொறுமையுடனே பலன் கொடுக்கிறவர்களாயிருக்கிறார்கள்.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-76200" y="4533900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solidFill>
                  <a:srgbClr val="0033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But that on the good ground are they, which in an honest and good heart, having heard the word, keep  it, and bring forth fruit with patience. </a:t>
            </a:r>
            <a:endParaRPr lang="ta-IN" sz="4400" b="1" dirty="0">
              <a:solidFill>
                <a:srgbClr val="003300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3263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F289-6B96-47FC-ACF9-B6854FE644D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en-IN" sz="4800" dirty="0" err="1"/>
              <a:t>ntspg;gLj;jpd</a:t>
            </a:r>
            <a:r>
              <a:rPr lang="en-IN" sz="4800" dirty="0"/>
              <a:t> </a:t>
            </a:r>
            <a:r>
              <a:rPr lang="en-IN" sz="4800" dirty="0" err="1"/>
              <a:t>tpNr</a:t>
            </a:r>
            <a:r>
              <a:rPr lang="en-IN" sz="4800" dirty="0"/>
              <a:t>\k; 17:14 </a:t>
            </a:r>
            <a:r>
              <a:rPr lang="en-IN" sz="4800" dirty="0">
                <a:latin typeface="Anu Abhinaya" panose="02000400000000000000" pitchFamily="2" charset="2"/>
              </a:rPr>
              <a:t>/ </a:t>
            </a:r>
            <a:r>
              <a:rPr lang="en-US" sz="4800" dirty="0">
                <a:latin typeface="Bahnschrift SemiBold Condensed" panose="020B0502040204020203" pitchFamily="34" charset="0"/>
              </a:rPr>
              <a:t>Revelation 17:14</a:t>
            </a:r>
            <a:r>
              <a:rPr lang="en-IN" sz="48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730BD-C3E2-4B1E-9387-C982CEC234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IN" dirty="0">
                <a:solidFill>
                  <a:srgbClr val="000066"/>
                </a:solidFill>
              </a:rPr>
              <a:t>14. ,</a:t>
            </a:r>
            <a:r>
              <a:rPr lang="en-IN" dirty="0" err="1">
                <a:solidFill>
                  <a:srgbClr val="000066"/>
                </a:solidFill>
              </a:rPr>
              <a:t>th;fs</a:t>
            </a:r>
            <a:r>
              <a:rPr lang="en-IN" dirty="0">
                <a:solidFill>
                  <a:srgbClr val="000066"/>
                </a:solidFill>
              </a:rPr>
              <a:t>; </a:t>
            </a:r>
            <a:r>
              <a:rPr lang="en-IN" dirty="0" err="1">
                <a:solidFill>
                  <a:srgbClr val="000066"/>
                </a:solidFill>
              </a:rPr>
              <a:t>Ml;Lf;Fl;bahdtUlNd</a:t>
            </a:r>
            <a:r>
              <a:rPr lang="en-IN" dirty="0">
                <a:solidFill>
                  <a:srgbClr val="000066"/>
                </a:solidFill>
              </a:rPr>
              <a:t> </a:t>
            </a:r>
            <a:r>
              <a:rPr lang="en-IN" dirty="0" err="1">
                <a:solidFill>
                  <a:srgbClr val="000066"/>
                </a:solidFill>
              </a:rPr>
              <a:t>Aj;jk;gz;Zthh;fs</a:t>
            </a:r>
            <a:r>
              <a:rPr lang="en-IN" dirty="0">
                <a:solidFill>
                  <a:srgbClr val="000066"/>
                </a:solidFill>
              </a:rPr>
              <a:t>;@ </a:t>
            </a:r>
            <a:r>
              <a:rPr lang="en-IN" dirty="0" err="1">
                <a:solidFill>
                  <a:srgbClr val="000066"/>
                </a:solidFill>
              </a:rPr>
              <a:t>Ml;Lf;Fl;bahdth</a:t>
            </a:r>
            <a:r>
              <a:rPr lang="en-IN" dirty="0">
                <a:solidFill>
                  <a:srgbClr val="000066"/>
                </a:solidFill>
              </a:rPr>
              <a:t>; </a:t>
            </a:r>
            <a:r>
              <a:rPr lang="en-IN" dirty="0" err="1">
                <a:solidFill>
                  <a:srgbClr val="000066"/>
                </a:solidFill>
              </a:rPr>
              <a:t>fh;j;jhjp</a:t>
            </a:r>
            <a:r>
              <a:rPr lang="en-IN" dirty="0">
                <a:solidFill>
                  <a:srgbClr val="000066"/>
                </a:solidFill>
              </a:rPr>
              <a:t> </a:t>
            </a:r>
            <a:r>
              <a:rPr lang="en-IN" dirty="0" err="1">
                <a:solidFill>
                  <a:srgbClr val="000066"/>
                </a:solidFill>
              </a:rPr>
              <a:t>fh;j;jUk</a:t>
            </a:r>
            <a:r>
              <a:rPr lang="en-IN" dirty="0">
                <a:solidFill>
                  <a:srgbClr val="000066"/>
                </a:solidFill>
              </a:rPr>
              <a:t>; uh[</a:t>
            </a:r>
            <a:r>
              <a:rPr lang="en-IN" dirty="0" err="1">
                <a:solidFill>
                  <a:srgbClr val="000066"/>
                </a:solidFill>
              </a:rPr>
              <a:t>hjp</a:t>
            </a:r>
            <a:r>
              <a:rPr lang="en-IN" dirty="0">
                <a:solidFill>
                  <a:srgbClr val="000066"/>
                </a:solidFill>
              </a:rPr>
              <a:t> uh[</a:t>
            </a:r>
            <a:r>
              <a:rPr lang="en-IN" dirty="0" err="1">
                <a:solidFill>
                  <a:srgbClr val="000066"/>
                </a:solidFill>
              </a:rPr>
              <a:t>hTkhapUf;fpwgbahy</a:t>
            </a:r>
            <a:r>
              <a:rPr lang="en-IN" dirty="0">
                <a:solidFill>
                  <a:srgbClr val="000066"/>
                </a:solidFill>
              </a:rPr>
              <a:t>; </a:t>
            </a:r>
            <a:r>
              <a:rPr lang="en-IN" dirty="0" err="1">
                <a:solidFill>
                  <a:srgbClr val="000066"/>
                </a:solidFill>
              </a:rPr>
              <a:t>mth;fis</a:t>
            </a:r>
            <a:r>
              <a:rPr lang="en-IN" dirty="0">
                <a:solidFill>
                  <a:srgbClr val="000066"/>
                </a:solidFill>
              </a:rPr>
              <a:t> n[</a:t>
            </a:r>
            <a:r>
              <a:rPr lang="en-IN" dirty="0" err="1">
                <a:solidFill>
                  <a:srgbClr val="000066"/>
                </a:solidFill>
              </a:rPr>
              <a:t>apg;ghh</a:t>
            </a:r>
            <a:r>
              <a:rPr lang="en-IN" dirty="0">
                <a:solidFill>
                  <a:srgbClr val="000066"/>
                </a:solidFill>
              </a:rPr>
              <a:t>;@ </a:t>
            </a:r>
            <a:r>
              <a:rPr lang="en-IN" dirty="0" err="1">
                <a:solidFill>
                  <a:srgbClr val="000066"/>
                </a:solidFill>
              </a:rPr>
              <a:t>mtNuhL$l</a:t>
            </a:r>
            <a:r>
              <a:rPr lang="en-IN" dirty="0">
                <a:solidFill>
                  <a:srgbClr val="000066"/>
                </a:solidFill>
              </a:rPr>
              <a:t> ,</a:t>
            </a:r>
            <a:r>
              <a:rPr lang="en-IN" dirty="0" err="1">
                <a:solidFill>
                  <a:srgbClr val="000066"/>
                </a:solidFill>
              </a:rPr>
              <a:t>Uf;fpwth;fs</a:t>
            </a:r>
            <a:r>
              <a:rPr lang="en-IN" dirty="0">
                <a:solidFill>
                  <a:srgbClr val="000066"/>
                </a:solidFill>
              </a:rPr>
              <a:t>; </a:t>
            </a:r>
            <a:r>
              <a:rPr lang="en-IN" dirty="0" err="1">
                <a:solidFill>
                  <a:srgbClr val="000066"/>
                </a:solidFill>
              </a:rPr>
              <a:t>miof;fg;gl;lth;fSk</a:t>
            </a:r>
            <a:r>
              <a:rPr lang="en-IN" dirty="0">
                <a:solidFill>
                  <a:srgbClr val="000066"/>
                </a:solidFill>
              </a:rPr>
              <a:t>; </a:t>
            </a:r>
            <a:r>
              <a:rPr lang="en-IN" dirty="0" err="1">
                <a:solidFill>
                  <a:srgbClr val="000066"/>
                </a:solidFill>
              </a:rPr>
              <a:t>njhpe;Jnfhs;sg;gl;lth;fSk</a:t>
            </a:r>
            <a:r>
              <a:rPr lang="en-IN" dirty="0">
                <a:solidFill>
                  <a:srgbClr val="000066"/>
                </a:solidFill>
              </a:rPr>
              <a:t>; </a:t>
            </a:r>
            <a:r>
              <a:rPr lang="en-IN" dirty="0" err="1">
                <a:solidFill>
                  <a:srgbClr val="C00000"/>
                </a:solidFill>
              </a:rPr>
              <a:t>cz;ikAs;sth;fSkhapUf;fpwhh;fs</a:t>
            </a:r>
            <a:r>
              <a:rPr lang="en-IN" dirty="0">
                <a:solidFill>
                  <a:srgbClr val="000066"/>
                </a:solidFill>
              </a:rPr>
              <a:t>; </a:t>
            </a:r>
            <a:r>
              <a:rPr lang="en-IN" dirty="0" err="1">
                <a:solidFill>
                  <a:srgbClr val="000066"/>
                </a:solidFill>
              </a:rPr>
              <a:t>vd;whd</a:t>
            </a:r>
            <a:r>
              <a:rPr lang="en-IN" dirty="0">
                <a:solidFill>
                  <a:srgbClr val="000066"/>
                </a:solidFill>
              </a:rPr>
              <a:t>;.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86963-85C9-4B00-AAB7-5631FAB2D9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4800600"/>
            <a:ext cx="12192000" cy="1774372"/>
          </a:xfrm>
        </p:spPr>
        <p:txBody>
          <a:bodyPr>
            <a:noAutofit/>
          </a:bodyPr>
          <a:lstStyle/>
          <a:p>
            <a:r>
              <a:rPr lang="en-US" sz="3500" dirty="0">
                <a:solidFill>
                  <a:srgbClr val="0033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These shall make war with the Lamb, and the Lamb shall overcome them: for he is Lord of lords, and King of kings: and they that are with him  are called, and chosen, and faithful. </a:t>
            </a:r>
            <a:endParaRPr lang="en-IN" sz="3500" dirty="0">
              <a:solidFill>
                <a:srgbClr val="003300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470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12192000" cy="2781300"/>
          </a:xfrm>
        </p:spPr>
        <p:txBody>
          <a:bodyPr>
            <a:noAutofit/>
          </a:bodyPr>
          <a:lstStyle/>
          <a:p>
            <a:r>
              <a:rPr lang="ta-IN" sz="80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“அவரோடு இருக்கிறவர்கள் அழைக்கப்பட்டவர்களும் தெரிந்து கொள்ளப்பட்டவர்களும் </a:t>
            </a:r>
          </a:p>
          <a:p>
            <a:r>
              <a:rPr lang="ta-IN" sz="8800" b="1" dirty="0">
                <a:solidFill>
                  <a:srgbClr val="6800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உண்மையுள்ளவர்களும்”</a:t>
            </a:r>
          </a:p>
        </p:txBody>
      </p:sp>
    </p:spTree>
    <p:extLst>
      <p:ext uri="{BB962C8B-B14F-4D97-AF65-F5344CB8AC3E}">
        <p14:creationId xmlns:p14="http://schemas.microsoft.com/office/powerpoint/2010/main" val="3620273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D5CC4-B0B8-4B4B-913D-F62FA37C8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4038600"/>
          </a:xfrm>
          <a:solidFill>
            <a:srgbClr val="000066"/>
          </a:solidFill>
        </p:spPr>
        <p:txBody>
          <a:bodyPr anchor="ctr">
            <a:noAutofit/>
          </a:bodyPr>
          <a:lstStyle/>
          <a:p>
            <a:r>
              <a:rPr lang="ta-IN" sz="11500" dirty="0">
                <a:solidFill>
                  <a:schemeClr val="bg1"/>
                </a:solidFill>
                <a:latin typeface="Bahnschrift SemiBold SemiConden" panose="020B0502040204020203" pitchFamily="34" charset="0"/>
                <a:cs typeface="TAMIL-UNI018" pitchFamily="2" charset="0"/>
              </a:rPr>
              <a:t>விசுவாசத்தின் பூரண நிச்சயத்தோடும்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91000"/>
            <a:ext cx="12192000" cy="2642382"/>
          </a:xfrm>
        </p:spPr>
        <p:txBody>
          <a:bodyPr anchor="ctr">
            <a:noAutofit/>
          </a:bodyPr>
          <a:lstStyle/>
          <a:p>
            <a:r>
              <a:rPr lang="en-US" sz="80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WITH FULL ASSURANCE OF FAITH</a:t>
            </a:r>
            <a:endParaRPr lang="ta-IN" sz="8000" b="1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7152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D5CC4-B0B8-4B4B-913D-F62FA37C8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2274" y="1172"/>
            <a:ext cx="12214274" cy="1903828"/>
          </a:xfrm>
          <a:solidFill>
            <a:srgbClr val="000066"/>
          </a:solidFill>
        </p:spPr>
        <p:txBody>
          <a:bodyPr anchor="ctr"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Uni Ila.Sundaram-18" panose="00000400000000000000" pitchFamily="2" charset="0"/>
                <a:cs typeface="Uni Ila.Sundaram-18" panose="00000400000000000000" pitchFamily="2" charset="0"/>
              </a:rPr>
              <a:t>R5424 - </a:t>
            </a:r>
            <a:r>
              <a:rPr lang="ta-IN" dirty="0">
                <a:solidFill>
                  <a:schemeClr val="bg1"/>
                </a:solidFill>
                <a:latin typeface="Uni Ila.Sundaram-18" panose="00000400000000000000" pitchFamily="2" charset="0"/>
                <a:cs typeface="Uni Ila.Sundaram-18" panose="00000400000000000000" pitchFamily="2" charset="0"/>
              </a:rPr>
              <a:t>விசுவாசத்தின் பூரண நிச்சயத்தோடும் சேரக்கடவோம் என்றால்..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2274" y="2057400"/>
            <a:ext cx="12192000" cy="3048000"/>
          </a:xfrm>
        </p:spPr>
        <p:txBody>
          <a:bodyPr>
            <a:no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“</a:t>
            </a:r>
            <a:r>
              <a:rPr lang="ta-IN" sz="48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தேவனுடைய எந்த ஒரு வாக்குத்தமும் உண்மையானவையும் நமக்கானவையுமாய் இருப்பதினால் அவைகளை குறித்து எந்த சந்தேகமும் இல்லாமல் இருப்பதாகும்”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-22274" y="5105400"/>
            <a:ext cx="12192000" cy="16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>
              <a:buFont typeface="Arial" panose="020B0604020202020204" pitchFamily="34" charset="0"/>
              <a:buChar char="•"/>
            </a:pPr>
            <a:r>
              <a:rPr lang="ta-IN" sz="48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சபைக்கு சொல்லப்பட்ட எல்லா வாக்குத்தங்களையும் நாம் சுதந்தரித்து கொள்வோம் என்ற தனிப்பட்ட உறுதி</a:t>
            </a:r>
          </a:p>
        </p:txBody>
      </p:sp>
    </p:spTree>
    <p:extLst>
      <p:ext uri="{BB962C8B-B14F-4D97-AF65-F5344CB8AC3E}">
        <p14:creationId xmlns:p14="http://schemas.microsoft.com/office/powerpoint/2010/main" val="20679444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33400"/>
            <a:ext cx="11591778" cy="1066800"/>
          </a:xfrm>
        </p:spPr>
        <p:txBody>
          <a:bodyPr>
            <a:noAutofit/>
          </a:bodyPr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ta-IN" sz="54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இருமனமில்லாத இருதயம்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609600" y="1905000"/>
            <a:ext cx="1159177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algn="l">
              <a:buFont typeface="Arial" pitchFamily="34" charset="0"/>
              <a:buChar char="•"/>
            </a:pPr>
            <a:r>
              <a:rPr lang="ta-IN" sz="48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 வாக்குத்தத்தம் பண்ணினதை நிறைவேற்ற வல்லவராய் இருக்கிறார் (ரோமர் 4:21)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609600" y="4343400"/>
            <a:ext cx="1159177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algn="l">
              <a:buFont typeface="Arial" pitchFamily="34" charset="0"/>
              <a:buChar char="•"/>
            </a:pPr>
            <a:r>
              <a:rPr lang="ta-IN" sz="48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அவனவன் தன் தன் மனதிலே முழு நிச்சயத்தை உடையவனாய் இருக்கக்கடவன் (ரோமர் 14:5)</a:t>
            </a:r>
          </a:p>
        </p:txBody>
      </p:sp>
    </p:spTree>
    <p:extLst>
      <p:ext uri="{BB962C8B-B14F-4D97-AF65-F5344CB8AC3E}">
        <p14:creationId xmlns:p14="http://schemas.microsoft.com/office/powerpoint/2010/main" val="278504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F289-6B96-47FC-ACF9-B6854FE64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95400"/>
          </a:xfrm>
          <a:solidFill>
            <a:srgbClr val="002060"/>
          </a:solidFill>
        </p:spPr>
        <p:txBody>
          <a:bodyPr/>
          <a:lstStyle/>
          <a:p>
            <a:r>
              <a:rPr lang="en-US" sz="6000" dirty="0" err="1"/>
              <a:t>Nuhkh</a:t>
            </a:r>
            <a:r>
              <a:rPr lang="en-US" sz="6000" dirty="0"/>
              <a:t>; 4:21 </a:t>
            </a:r>
            <a:r>
              <a:rPr lang="en-US" sz="6000" dirty="0">
                <a:latin typeface="Bahnschrift SemiBold Condensed" panose="020B0502040204020203" pitchFamily="34" charset="0"/>
              </a:rPr>
              <a:t>/ Romans 4:21</a:t>
            </a:r>
            <a:r>
              <a:rPr lang="en-US" sz="6000" dirty="0"/>
              <a:t> </a:t>
            </a:r>
            <a:endParaRPr lang="en-IN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730BD-C3E2-4B1E-9387-C982CEC23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445576"/>
            <a:ext cx="12192000" cy="2976806"/>
          </a:xfrm>
        </p:spPr>
        <p:txBody>
          <a:bodyPr>
            <a:noAutofit/>
          </a:bodyPr>
          <a:lstStyle/>
          <a:p>
            <a:r>
              <a:rPr lang="en-IN" sz="4800" dirty="0">
                <a:solidFill>
                  <a:srgbClr val="000066"/>
                </a:solidFill>
              </a:rPr>
              <a:t>21. </a:t>
            </a:r>
            <a:r>
              <a:rPr lang="en-IN" sz="4800" dirty="0" err="1">
                <a:solidFill>
                  <a:srgbClr val="000066"/>
                </a:solidFill>
              </a:rPr>
              <a:t>Njtd</a:t>
            </a:r>
            <a:r>
              <a:rPr lang="en-IN" sz="4800" dirty="0">
                <a:solidFill>
                  <a:srgbClr val="000066"/>
                </a:solidFill>
              </a:rPr>
              <a:t>; </a:t>
            </a:r>
            <a:r>
              <a:rPr lang="en-IN" sz="4800" dirty="0" err="1">
                <a:solidFill>
                  <a:srgbClr val="000066"/>
                </a:solidFill>
              </a:rPr>
              <a:t>thf;Fj;jj;jk;gz;zpdij</a:t>
            </a:r>
            <a:r>
              <a:rPr lang="en-IN" sz="4800" dirty="0">
                <a:solidFill>
                  <a:srgbClr val="000066"/>
                </a:solidFill>
              </a:rPr>
              <a:t> </a:t>
            </a:r>
            <a:r>
              <a:rPr lang="en-IN" sz="4800" dirty="0" err="1">
                <a:solidFill>
                  <a:srgbClr val="000066"/>
                </a:solidFill>
              </a:rPr>
              <a:t>epiwNtw;w</a:t>
            </a:r>
            <a:r>
              <a:rPr lang="en-IN" sz="4800" dirty="0">
                <a:solidFill>
                  <a:srgbClr val="000066"/>
                </a:solidFill>
              </a:rPr>
              <a:t> </a:t>
            </a:r>
            <a:r>
              <a:rPr lang="en-IN" sz="4800" dirty="0" err="1">
                <a:solidFill>
                  <a:srgbClr val="000066"/>
                </a:solidFill>
              </a:rPr>
              <a:t>ty;ytuhapUf;fpwhnud;W</a:t>
            </a:r>
            <a:r>
              <a:rPr lang="en-IN" sz="4800" dirty="0">
                <a:solidFill>
                  <a:srgbClr val="000066"/>
                </a:solidFill>
              </a:rPr>
              <a:t> KO </a:t>
            </a:r>
            <a:r>
              <a:rPr lang="en-IN" sz="4800" dirty="0" err="1">
                <a:solidFill>
                  <a:srgbClr val="000066"/>
                </a:solidFill>
              </a:rPr>
              <a:t>epr;rakha</a:t>
            </a:r>
            <a:r>
              <a:rPr lang="en-IN" sz="4800" dirty="0">
                <a:solidFill>
                  <a:srgbClr val="000066"/>
                </a:solidFill>
              </a:rPr>
              <a:t>; </a:t>
            </a:r>
            <a:r>
              <a:rPr lang="en-IN" sz="4800" dirty="0" err="1">
                <a:solidFill>
                  <a:srgbClr val="000066"/>
                </a:solidFill>
              </a:rPr>
              <a:t>ek;gp</a:t>
            </a:r>
            <a:r>
              <a:rPr lang="en-IN" sz="4800" dirty="0">
                <a:solidFill>
                  <a:srgbClr val="000066"/>
                </a:solidFill>
              </a:rPr>
              <a:t>&gt; </a:t>
            </a:r>
            <a:r>
              <a:rPr lang="en-IN" sz="4800" dirty="0" err="1">
                <a:solidFill>
                  <a:srgbClr val="000066"/>
                </a:solidFill>
              </a:rPr>
              <a:t>Njtidkfpikg;gLj;jp</a:t>
            </a:r>
            <a:r>
              <a:rPr lang="en-IN" sz="4800" dirty="0">
                <a:solidFill>
                  <a:srgbClr val="000066"/>
                </a:solidFill>
              </a:rPr>
              <a:t>&gt; </a:t>
            </a:r>
            <a:r>
              <a:rPr lang="en-IN" sz="4800" dirty="0" err="1">
                <a:solidFill>
                  <a:srgbClr val="000066"/>
                </a:solidFill>
              </a:rPr>
              <a:t>tpRthrj;jpy</a:t>
            </a:r>
            <a:r>
              <a:rPr lang="en-IN" sz="4800" dirty="0">
                <a:solidFill>
                  <a:srgbClr val="000066"/>
                </a:solidFill>
              </a:rPr>
              <a:t>; </a:t>
            </a:r>
            <a:r>
              <a:rPr lang="en-IN" sz="4800" dirty="0" err="1">
                <a:solidFill>
                  <a:srgbClr val="000066"/>
                </a:solidFill>
              </a:rPr>
              <a:t>ty;ytdhdhd</a:t>
            </a:r>
            <a:r>
              <a:rPr lang="en-IN" sz="4800" dirty="0">
                <a:solidFill>
                  <a:srgbClr val="000066"/>
                </a:solidFill>
              </a:rPr>
              <a:t>;.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86963-85C9-4B00-AAB7-5631FAB2D9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4953000"/>
            <a:ext cx="12192000" cy="1774372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rgbClr val="0033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And being fully persuaded that, what he had promised, he was able also to perform. </a:t>
            </a:r>
            <a:endParaRPr lang="en-IN" sz="4800" dirty="0">
              <a:solidFill>
                <a:srgbClr val="003300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5434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F289-6B96-47FC-ACF9-B6854FE64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19200"/>
          </a:xfrm>
          <a:solidFill>
            <a:srgbClr val="002060"/>
          </a:solidFill>
        </p:spPr>
        <p:txBody>
          <a:bodyPr/>
          <a:lstStyle/>
          <a:p>
            <a:r>
              <a:rPr lang="en-US" sz="6000" dirty="0" err="1"/>
              <a:t>Nuhkh</a:t>
            </a:r>
            <a:r>
              <a:rPr lang="en-US" sz="6000" dirty="0"/>
              <a:t>; 14:5 </a:t>
            </a:r>
            <a:r>
              <a:rPr lang="en-US" sz="6000" dirty="0">
                <a:latin typeface="Bahnschrift SemiBold Condensed" panose="020B0502040204020203" pitchFamily="34" charset="0"/>
              </a:rPr>
              <a:t>/ Romans 14:5</a:t>
            </a:r>
            <a:r>
              <a:rPr lang="en-US" sz="60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730BD-C3E2-4B1E-9387-C982CEC23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295400"/>
            <a:ext cx="12192000" cy="2821624"/>
          </a:xfrm>
        </p:spPr>
        <p:txBody>
          <a:bodyPr>
            <a:noAutofit/>
          </a:bodyPr>
          <a:lstStyle/>
          <a:p>
            <a:r>
              <a:rPr lang="en-IN" sz="4400" dirty="0">
                <a:solidFill>
                  <a:srgbClr val="000066"/>
                </a:solidFill>
              </a:rPr>
              <a:t>5. </a:t>
            </a:r>
            <a:r>
              <a:rPr lang="en-IN" sz="4400" dirty="0" err="1">
                <a:solidFill>
                  <a:srgbClr val="000066"/>
                </a:solidFill>
              </a:rPr>
              <a:t>md;wpAk</a:t>
            </a:r>
            <a:r>
              <a:rPr lang="en-IN" sz="4400" dirty="0">
                <a:solidFill>
                  <a:srgbClr val="000066"/>
                </a:solidFill>
              </a:rPr>
              <a:t>;&gt; </a:t>
            </a:r>
            <a:r>
              <a:rPr lang="en-IN" sz="4400" dirty="0" err="1">
                <a:solidFill>
                  <a:srgbClr val="000066"/>
                </a:solidFill>
              </a:rPr>
              <a:t>xUtd</a:t>
            </a:r>
            <a:r>
              <a:rPr lang="en-IN" sz="4400" dirty="0">
                <a:solidFill>
                  <a:srgbClr val="000066"/>
                </a:solidFill>
              </a:rPr>
              <a:t>; </a:t>
            </a:r>
            <a:r>
              <a:rPr lang="en-IN" sz="4400" dirty="0" err="1">
                <a:solidFill>
                  <a:srgbClr val="000066"/>
                </a:solidFill>
              </a:rPr>
              <a:t>xUehis</a:t>
            </a:r>
            <a:r>
              <a:rPr lang="en-IN" sz="4400" dirty="0">
                <a:solidFill>
                  <a:srgbClr val="000066"/>
                </a:solidFill>
              </a:rPr>
              <a:t> </a:t>
            </a:r>
            <a:r>
              <a:rPr lang="en-IN" sz="4400" dirty="0" err="1">
                <a:solidFill>
                  <a:srgbClr val="000066"/>
                </a:solidFill>
              </a:rPr>
              <a:t>kw;nwhUehspYk</a:t>
            </a:r>
            <a:r>
              <a:rPr lang="en-IN" sz="4400" dirty="0">
                <a:solidFill>
                  <a:srgbClr val="000066"/>
                </a:solidFill>
              </a:rPr>
              <a:t>; </a:t>
            </a:r>
            <a:r>
              <a:rPr lang="en-IN" sz="4400" dirty="0" err="1">
                <a:solidFill>
                  <a:srgbClr val="000066"/>
                </a:solidFill>
              </a:rPr>
              <a:t>tpNr</a:t>
            </a:r>
            <a:r>
              <a:rPr lang="en-IN" sz="4400" dirty="0">
                <a:solidFill>
                  <a:srgbClr val="000066"/>
                </a:solidFill>
              </a:rPr>
              <a:t>\</a:t>
            </a:r>
            <a:r>
              <a:rPr lang="en-IN" sz="4400" dirty="0" err="1">
                <a:solidFill>
                  <a:srgbClr val="000066"/>
                </a:solidFill>
              </a:rPr>
              <a:t>khf</a:t>
            </a:r>
            <a:r>
              <a:rPr lang="en-IN" sz="4400" dirty="0">
                <a:solidFill>
                  <a:srgbClr val="000066"/>
                </a:solidFill>
              </a:rPr>
              <a:t> </a:t>
            </a:r>
            <a:r>
              <a:rPr lang="en-IN" sz="4400" dirty="0" err="1">
                <a:solidFill>
                  <a:srgbClr val="000066"/>
                </a:solidFill>
              </a:rPr>
              <a:t>vz;Zfpwhd</a:t>
            </a:r>
            <a:r>
              <a:rPr lang="en-IN" sz="4400" dirty="0">
                <a:solidFill>
                  <a:srgbClr val="000066"/>
                </a:solidFill>
              </a:rPr>
              <a:t>;@ </a:t>
            </a:r>
            <a:r>
              <a:rPr lang="en-IN" sz="4400" dirty="0" err="1">
                <a:solidFill>
                  <a:srgbClr val="000066"/>
                </a:solidFill>
              </a:rPr>
              <a:t>NtnwhUtd</a:t>
            </a:r>
            <a:r>
              <a:rPr lang="en-IN" sz="4400" dirty="0">
                <a:solidFill>
                  <a:srgbClr val="000066"/>
                </a:solidFill>
              </a:rPr>
              <a:t>; </a:t>
            </a:r>
            <a:r>
              <a:rPr lang="en-IN" sz="4400" dirty="0" err="1">
                <a:solidFill>
                  <a:srgbClr val="000066"/>
                </a:solidFill>
              </a:rPr>
              <a:t>vy;yh</a:t>
            </a:r>
            <a:r>
              <a:rPr lang="en-IN" sz="4400" dirty="0">
                <a:solidFill>
                  <a:srgbClr val="000066"/>
                </a:solidFill>
              </a:rPr>
              <a:t> </a:t>
            </a:r>
            <a:r>
              <a:rPr lang="en-IN" sz="4400" dirty="0" err="1">
                <a:solidFill>
                  <a:srgbClr val="000066"/>
                </a:solidFill>
              </a:rPr>
              <a:t>ehl;fisAk</a:t>
            </a:r>
            <a:r>
              <a:rPr lang="en-IN" sz="4400" dirty="0">
                <a:solidFill>
                  <a:srgbClr val="000066"/>
                </a:solidFill>
              </a:rPr>
              <a:t>; </a:t>
            </a:r>
            <a:r>
              <a:rPr lang="en-IN" sz="4400" dirty="0" err="1">
                <a:solidFill>
                  <a:srgbClr val="000066"/>
                </a:solidFill>
              </a:rPr>
              <a:t>rhpahf</a:t>
            </a:r>
            <a:r>
              <a:rPr lang="en-IN" sz="4400" dirty="0">
                <a:solidFill>
                  <a:srgbClr val="000066"/>
                </a:solidFill>
              </a:rPr>
              <a:t> </a:t>
            </a:r>
            <a:r>
              <a:rPr lang="en-IN" sz="4400" dirty="0" err="1">
                <a:solidFill>
                  <a:srgbClr val="000066"/>
                </a:solidFill>
              </a:rPr>
              <a:t>vz;Zfpwhd</a:t>
            </a:r>
            <a:r>
              <a:rPr lang="en-IN" sz="4400" dirty="0">
                <a:solidFill>
                  <a:srgbClr val="000066"/>
                </a:solidFill>
              </a:rPr>
              <a:t>;@ </a:t>
            </a:r>
            <a:r>
              <a:rPr lang="en-IN" sz="4400" dirty="0" err="1">
                <a:solidFill>
                  <a:srgbClr val="000066"/>
                </a:solidFill>
              </a:rPr>
              <a:t>mtdtd</a:t>
            </a:r>
            <a:r>
              <a:rPr lang="en-IN" sz="4400" dirty="0">
                <a:solidFill>
                  <a:srgbClr val="000066"/>
                </a:solidFill>
              </a:rPr>
              <a:t>; </a:t>
            </a:r>
            <a:r>
              <a:rPr lang="en-IN" sz="4400" dirty="0" err="1">
                <a:solidFill>
                  <a:srgbClr val="000066"/>
                </a:solidFill>
              </a:rPr>
              <a:t>jd;jd</a:t>
            </a:r>
            <a:r>
              <a:rPr lang="en-IN" sz="4400" dirty="0">
                <a:solidFill>
                  <a:srgbClr val="000066"/>
                </a:solidFill>
              </a:rPr>
              <a:t>; </a:t>
            </a:r>
            <a:r>
              <a:rPr lang="en-IN" sz="4400" dirty="0" err="1">
                <a:solidFill>
                  <a:srgbClr val="000066"/>
                </a:solidFill>
              </a:rPr>
              <a:t>kdjpNy</a:t>
            </a:r>
            <a:r>
              <a:rPr lang="en-IN" sz="4400" dirty="0">
                <a:solidFill>
                  <a:srgbClr val="000066"/>
                </a:solidFill>
              </a:rPr>
              <a:t> KO </a:t>
            </a:r>
            <a:r>
              <a:rPr lang="en-IN" sz="4400" dirty="0" err="1">
                <a:solidFill>
                  <a:srgbClr val="000066"/>
                </a:solidFill>
              </a:rPr>
              <a:t>epr;raj;ij</a:t>
            </a:r>
            <a:r>
              <a:rPr lang="en-IN" sz="4400" dirty="0">
                <a:solidFill>
                  <a:srgbClr val="000066"/>
                </a:solidFill>
              </a:rPr>
              <a:t> </a:t>
            </a:r>
            <a:r>
              <a:rPr lang="en-IN" sz="4400" dirty="0" err="1">
                <a:solidFill>
                  <a:srgbClr val="000066"/>
                </a:solidFill>
              </a:rPr>
              <a:t>cilatdhapUf;ff;fltd</a:t>
            </a:r>
            <a:r>
              <a:rPr lang="en-IN" sz="4400" dirty="0">
                <a:solidFill>
                  <a:srgbClr val="000066"/>
                </a:solidFill>
              </a:rPr>
              <a:t>;.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86963-85C9-4B00-AAB7-5631FAB2D9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26963" y="4876800"/>
            <a:ext cx="12192000" cy="1774372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33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One man </a:t>
            </a:r>
            <a:r>
              <a:rPr lang="en-US" dirty="0" err="1">
                <a:solidFill>
                  <a:srgbClr val="0033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esteemeth</a:t>
            </a:r>
            <a:r>
              <a:rPr lang="en-US" dirty="0">
                <a:solidFill>
                  <a:srgbClr val="0033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one day above another: another </a:t>
            </a:r>
            <a:r>
              <a:rPr lang="en-US" dirty="0" err="1">
                <a:solidFill>
                  <a:srgbClr val="0033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esteemeth</a:t>
            </a:r>
            <a:r>
              <a:rPr lang="en-US" dirty="0">
                <a:solidFill>
                  <a:srgbClr val="0033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every day  alike. Let every man be fully persuaded in his own mind. </a:t>
            </a:r>
            <a:endParaRPr lang="en-IN" dirty="0">
              <a:solidFill>
                <a:srgbClr val="003300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8481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D5CC4-B0B8-4B4B-913D-F62FA37C8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2274" y="1172"/>
            <a:ext cx="12214274" cy="1903828"/>
          </a:xfrm>
          <a:solidFill>
            <a:srgbClr val="000066"/>
          </a:solidFill>
        </p:spPr>
        <p:txBody>
          <a:bodyPr anchor="ctr"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Bahnschrift SemiBold SemiConden" panose="020B0502040204020203" pitchFamily="34" charset="0"/>
                <a:cs typeface="TAMIL-UNI018" pitchFamily="2" charset="0"/>
              </a:rPr>
              <a:t>R5424 - </a:t>
            </a:r>
            <a:r>
              <a:rPr lang="ta-IN" dirty="0">
                <a:solidFill>
                  <a:schemeClr val="bg1"/>
                </a:solidFill>
                <a:latin typeface="Bahnschrift SemiBold SemiConden" panose="020B0502040204020203" pitchFamily="34" charset="0"/>
                <a:cs typeface="TAMIL-UNI018" pitchFamily="2" charset="0"/>
              </a:rPr>
              <a:t>விசுவாசத்தின் பூரண நிச்சயத்தோடும்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2274" y="2057400"/>
            <a:ext cx="12192000" cy="1371600"/>
          </a:xfrm>
        </p:spPr>
        <p:txBody>
          <a:bodyPr>
            <a:no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ta-IN" sz="60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விசுவாசத்தை அடிப்படையாகக் கொண்டது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0" y="3200400"/>
            <a:ext cx="12192000" cy="129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>
              <a:buFont typeface="Arial" panose="020B0604020202020204" pitchFamily="34" charset="0"/>
              <a:buChar char="•"/>
            </a:pPr>
            <a:r>
              <a:rPr lang="ta-IN" sz="60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பூரண நிச்சயம் என்பது படிப்படியானது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28135" y="4495800"/>
            <a:ext cx="12192000" cy="129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>
              <a:buFont typeface="Arial" panose="020B0604020202020204" pitchFamily="34" charset="0"/>
              <a:buChar char="•"/>
            </a:pPr>
            <a:r>
              <a:rPr lang="ta-IN" sz="60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பூரண விசுவாசத்தின் நிச்சயம் இல்லாமல் தேவனிடத்தில் சேர முடியாது</a:t>
            </a:r>
          </a:p>
        </p:txBody>
      </p:sp>
    </p:spTree>
    <p:extLst>
      <p:ext uri="{BB962C8B-B14F-4D97-AF65-F5344CB8AC3E}">
        <p14:creationId xmlns:p14="http://schemas.microsoft.com/office/powerpoint/2010/main" val="305848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78" y="457200"/>
            <a:ext cx="12192000" cy="1371600"/>
          </a:xfrm>
        </p:spPr>
        <p:txBody>
          <a:bodyPr>
            <a:no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ta-IN" sz="44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 உண்டென்று விசுவாசித்தல்; நம்மில் நற்கிரியை தொடங்கினவர் மாறாதவர் (1 தெசலோனிக்கேயர் 5:24)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28135" y="2286000"/>
            <a:ext cx="12192000" cy="129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>
              <a:buFont typeface="Arial" panose="020B0604020202020204" pitchFamily="34" charset="0"/>
              <a:buChar char="•"/>
            </a:pPr>
            <a:r>
              <a:rPr lang="ta-IN" sz="48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தேவனுடைய வீட்டின் மேல் அதிகாரியான </a:t>
            </a:r>
          </a:p>
          <a:p>
            <a:r>
              <a:rPr lang="ta-IN" sz="48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மகா ஆசாரியர் நமக்கு </a:t>
            </a:r>
          </a:p>
          <a:p>
            <a:r>
              <a:rPr lang="ta-IN" sz="48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ஒருவர் இருக்கிறபடியால் (எபிரெயர் 10:21)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 txBox="1">
            <a:spLocks/>
          </p:cNvSpPr>
          <p:nvPr/>
        </p:nvSpPr>
        <p:spPr>
          <a:xfrm>
            <a:off x="28135" y="5181600"/>
            <a:ext cx="12192000" cy="129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>
              <a:buFont typeface="Arial" panose="020B0604020202020204" pitchFamily="34" charset="0"/>
              <a:buChar char="•"/>
            </a:pPr>
            <a:r>
              <a:rPr lang="ta-IN" sz="48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அவர் முற்றுமுடிய இரட்சிக்க வல்லவராய் இருக்கிறார்</a:t>
            </a:r>
          </a:p>
          <a:p>
            <a:r>
              <a:rPr lang="ta-IN" sz="48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(எபிரெயர் </a:t>
            </a:r>
            <a:r>
              <a:rPr lang="en-US" sz="48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7</a:t>
            </a:r>
            <a:r>
              <a:rPr lang="ta-IN" sz="48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:2</a:t>
            </a:r>
            <a:r>
              <a:rPr lang="en-US" sz="48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5</a:t>
            </a:r>
            <a:r>
              <a:rPr lang="ta-IN" sz="48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032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D5CC4-B0B8-4B4B-913D-F62FA37C8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2274" y="0"/>
            <a:ext cx="12214274" cy="2894428"/>
          </a:xfrm>
          <a:solidFill>
            <a:srgbClr val="000066"/>
          </a:solidFill>
        </p:spPr>
        <p:txBody>
          <a:bodyPr anchor="ctr"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R5777:3 This is the only attitude if we would gain the prize that GOD offer us</a:t>
            </a:r>
            <a:endParaRPr lang="ta-IN" dirty="0">
              <a:solidFill>
                <a:schemeClr val="bg1"/>
              </a:solidFill>
              <a:latin typeface="Uni Ila.Sundaram-09" panose="00000400000000000000" pitchFamily="2" charset="0"/>
              <a:cs typeface="Uni Ila.Sundaram-09" panose="000004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2274" y="3200400"/>
            <a:ext cx="12192000" cy="1371600"/>
          </a:xfrm>
        </p:spPr>
        <p:txBody>
          <a:bodyPr>
            <a:no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ta-IN" sz="8000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 முன்வைத்துள்ள பரிசு பெற இந்த மனப்பான்மையே வேண்டும்.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2770194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D5CC4-B0B8-4B4B-913D-F62FA37C8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2274" y="0"/>
            <a:ext cx="12214274" cy="2894428"/>
          </a:xfrm>
          <a:solidFill>
            <a:srgbClr val="000066"/>
          </a:solidFill>
        </p:spPr>
        <p:txBody>
          <a:bodyPr anchor="ctr"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And all matter depends upon our zeal, our faithfulness and our earnestness</a:t>
            </a:r>
            <a:endParaRPr lang="ta-IN" dirty="0">
              <a:solidFill>
                <a:schemeClr val="bg1"/>
              </a:solidFill>
              <a:latin typeface="Uni Ila.Sundaram-09" panose="00000400000000000000" pitchFamily="2" charset="0"/>
              <a:cs typeface="Uni Ila.Sundaram-09" panose="000004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EAF81-F486-48EA-95E5-84DB93FEB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2274" y="3200400"/>
            <a:ext cx="12192000" cy="1371600"/>
          </a:xfrm>
        </p:spPr>
        <p:txBody>
          <a:bodyPr>
            <a:no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ta-IN" sz="54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இதன் எல்லாக் காரியங்களும் நம்முடைய வைராக்கியம் நம்முடைய உண்மைத்தன்மை மற்றும் நம்முடைய விடாமுயற்சியை </a:t>
            </a:r>
            <a:endParaRPr lang="en-US" sz="5400" b="1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ta-IN" sz="5400" b="1" dirty="0">
                <a:solidFill>
                  <a:srgbClr val="000066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சார்ந்தே இருக்கும்.</a:t>
            </a:r>
            <a:endParaRPr lang="en-US" sz="5400" b="1" dirty="0">
              <a:solidFill>
                <a:srgbClr val="000066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2003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D5CC4-B0B8-4B4B-913D-F62FA37C8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214274" cy="6858000"/>
          </a:xfrm>
          <a:solidFill>
            <a:srgbClr val="000066"/>
          </a:solidFill>
        </p:spPr>
        <p:txBody>
          <a:bodyPr anchor="ctr">
            <a:noAutofit/>
          </a:bodyPr>
          <a:lstStyle/>
          <a:p>
            <a:r>
              <a:rPr lang="en-US" sz="8000" u="sng" dirty="0">
                <a:solidFill>
                  <a:schemeClr val="bg1"/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1</a:t>
            </a:r>
            <a:r>
              <a:rPr lang="ta-IN" sz="9600" u="sng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கொரிந்தியர்</a:t>
            </a:r>
            <a:r>
              <a:rPr lang="en-US" sz="8000" u="sng" dirty="0">
                <a:solidFill>
                  <a:schemeClr val="bg1"/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 9:26 </a:t>
            </a:r>
            <a:br>
              <a:rPr lang="ta-IN" sz="8000" dirty="0">
                <a:solidFill>
                  <a:schemeClr val="bg1"/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</a:br>
            <a:r>
              <a:rPr lang="en-US" sz="8000" dirty="0">
                <a:solidFill>
                  <a:schemeClr val="bg1"/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“</a:t>
            </a:r>
            <a:r>
              <a:rPr lang="ta-IN" sz="9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நிச்சயமற்றவனாக ஓடேன்</a:t>
            </a:r>
            <a:r>
              <a:rPr lang="en-US" sz="9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”</a:t>
            </a:r>
            <a:endParaRPr lang="ta-IN" sz="80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6297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D5CC4-B0B8-4B4B-913D-F62FA37C8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2274" y="0"/>
            <a:ext cx="12214274" cy="6858000"/>
          </a:xfrm>
          <a:solidFill>
            <a:srgbClr val="000066"/>
          </a:solidFill>
        </p:spPr>
        <p:txBody>
          <a:bodyPr anchor="ctr">
            <a:noAutofit/>
          </a:bodyPr>
          <a:lstStyle/>
          <a:p>
            <a:r>
              <a:rPr lang="ta-IN" sz="11500" u="sng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பிலிப்பியர்</a:t>
            </a:r>
            <a:r>
              <a:rPr lang="en-US" sz="8800" u="sng" dirty="0">
                <a:solidFill>
                  <a:schemeClr val="bg1"/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 3:14 </a:t>
            </a:r>
            <a:br>
              <a:rPr lang="ta-IN" sz="8800" dirty="0">
                <a:solidFill>
                  <a:schemeClr val="bg1"/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</a:br>
            <a:r>
              <a:rPr lang="en-US" sz="8800" dirty="0">
                <a:solidFill>
                  <a:schemeClr val="bg1"/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“</a:t>
            </a:r>
            <a:r>
              <a:rPr lang="ta-IN" sz="115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இலக்கை நோக்கி தொடர்கிறேன்</a:t>
            </a:r>
            <a:r>
              <a:rPr lang="en-US" sz="115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”</a:t>
            </a:r>
            <a:endParaRPr lang="ta-IN" sz="88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0811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F289-6B96-47FC-ACF9-B6854FE64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4378"/>
            <a:ext cx="12192000" cy="1100365"/>
          </a:xfrm>
          <a:solidFill>
            <a:srgbClr val="002060"/>
          </a:solidFill>
        </p:spPr>
        <p:txBody>
          <a:bodyPr/>
          <a:lstStyle/>
          <a:p>
            <a:r>
              <a:rPr lang="en-IN" sz="5400" dirty="0" err="1"/>
              <a:t>vgpnuah</a:t>
            </a:r>
            <a:r>
              <a:rPr lang="en-IN" sz="5400" dirty="0"/>
              <a:t>; 10:22</a:t>
            </a:r>
            <a:r>
              <a:rPr lang="ta-IN" sz="5400" dirty="0"/>
              <a:t> </a:t>
            </a:r>
            <a:r>
              <a:rPr lang="en-US" sz="5400" dirty="0">
                <a:latin typeface="Bahnschrift SemiBold Condensed" panose="020B0502040204020203" pitchFamily="34" charset="0"/>
              </a:rPr>
              <a:t>/ Hebrews 10:22</a:t>
            </a:r>
            <a:r>
              <a:rPr lang="en-US" sz="5400" dirty="0"/>
              <a:t> </a:t>
            </a:r>
            <a:endParaRPr lang="en-IN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730BD-C3E2-4B1E-9387-C982CEC23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442794"/>
            <a:ext cx="12192000" cy="2976806"/>
          </a:xfrm>
        </p:spPr>
        <p:txBody>
          <a:bodyPr>
            <a:normAutofit fontScale="92500" lnSpcReduction="20000"/>
          </a:bodyPr>
          <a:lstStyle/>
          <a:p>
            <a:r>
              <a:rPr lang="en-IN" dirty="0" err="1">
                <a:solidFill>
                  <a:srgbClr val="000066"/>
                </a:solidFill>
              </a:rPr>
              <a:t>Jh;kdr;rhl;rp</a:t>
            </a:r>
            <a:r>
              <a:rPr lang="en-IN" dirty="0">
                <a:solidFill>
                  <a:srgbClr val="000066"/>
                </a:solidFill>
              </a:rPr>
              <a:t> </a:t>
            </a:r>
            <a:r>
              <a:rPr lang="en-IN" dirty="0" err="1">
                <a:solidFill>
                  <a:srgbClr val="000066"/>
                </a:solidFill>
              </a:rPr>
              <a:t>ePq;fj</a:t>
            </a:r>
            <a:r>
              <a:rPr lang="en-IN" dirty="0">
                <a:solidFill>
                  <a:srgbClr val="000066"/>
                </a:solidFill>
              </a:rPr>
              <a:t>; </a:t>
            </a:r>
            <a:r>
              <a:rPr lang="en-IN" dirty="0" err="1">
                <a:solidFill>
                  <a:srgbClr val="000066"/>
                </a:solidFill>
              </a:rPr>
              <a:t>njspf;fg;gl;l</a:t>
            </a:r>
            <a:r>
              <a:rPr lang="en-IN" dirty="0">
                <a:solidFill>
                  <a:srgbClr val="000066"/>
                </a:solidFill>
              </a:rPr>
              <a:t> ,</a:t>
            </a:r>
            <a:r>
              <a:rPr lang="en-IN" dirty="0" err="1">
                <a:solidFill>
                  <a:srgbClr val="000066"/>
                </a:solidFill>
              </a:rPr>
              <a:t>UjaKs;sth;fshAk</a:t>
            </a:r>
            <a:r>
              <a:rPr lang="en-IN" dirty="0">
                <a:solidFill>
                  <a:srgbClr val="000066"/>
                </a:solidFill>
              </a:rPr>
              <a:t>;&gt; </a:t>
            </a:r>
            <a:r>
              <a:rPr lang="en-IN" dirty="0" err="1">
                <a:solidFill>
                  <a:srgbClr val="000066"/>
                </a:solidFill>
              </a:rPr>
              <a:t>Rj;j</a:t>
            </a:r>
            <a:r>
              <a:rPr lang="en-IN" dirty="0">
                <a:solidFill>
                  <a:srgbClr val="000066"/>
                </a:solidFill>
              </a:rPr>
              <a:t> [</a:t>
            </a:r>
            <a:r>
              <a:rPr lang="en-IN" dirty="0" err="1">
                <a:solidFill>
                  <a:srgbClr val="000066"/>
                </a:solidFill>
              </a:rPr>
              <a:t>yj;jhy</a:t>
            </a:r>
            <a:r>
              <a:rPr lang="en-IN" dirty="0">
                <a:solidFill>
                  <a:srgbClr val="000066"/>
                </a:solidFill>
              </a:rPr>
              <a:t>; </a:t>
            </a:r>
            <a:r>
              <a:rPr lang="en-IN" dirty="0" err="1">
                <a:solidFill>
                  <a:srgbClr val="000066"/>
                </a:solidFill>
              </a:rPr>
              <a:t>fOtg;gl;l</a:t>
            </a:r>
            <a:r>
              <a:rPr lang="en-IN" dirty="0">
                <a:solidFill>
                  <a:srgbClr val="000066"/>
                </a:solidFill>
              </a:rPr>
              <a:t> </a:t>
            </a:r>
            <a:r>
              <a:rPr lang="en-IN" dirty="0" err="1">
                <a:solidFill>
                  <a:srgbClr val="000066"/>
                </a:solidFill>
              </a:rPr>
              <a:t>rhPuKs;sth;fshAk</a:t>
            </a:r>
            <a:r>
              <a:rPr lang="en-IN" dirty="0">
                <a:solidFill>
                  <a:srgbClr val="000066"/>
                </a:solidFill>
              </a:rPr>
              <a:t>;&gt; </a:t>
            </a:r>
            <a:r>
              <a:rPr lang="en-IN" sz="5200" dirty="0" err="1">
                <a:solidFill>
                  <a:srgbClr val="680000"/>
                </a:solidFill>
              </a:rPr>
              <a:t>cz;ikAs;s</a:t>
            </a:r>
            <a:r>
              <a:rPr lang="en-IN" sz="5200" dirty="0">
                <a:solidFill>
                  <a:srgbClr val="680000"/>
                </a:solidFill>
              </a:rPr>
              <a:t> ,</a:t>
            </a:r>
            <a:r>
              <a:rPr lang="en-IN" sz="5200" dirty="0" err="1">
                <a:solidFill>
                  <a:srgbClr val="680000"/>
                </a:solidFill>
              </a:rPr>
              <a:t>Ujaj;NjhLk</a:t>
            </a:r>
            <a:r>
              <a:rPr lang="en-IN" sz="5200" dirty="0">
                <a:solidFill>
                  <a:srgbClr val="680000"/>
                </a:solidFill>
              </a:rPr>
              <a:t>; </a:t>
            </a:r>
            <a:r>
              <a:rPr lang="en-IN" sz="5200" dirty="0" err="1">
                <a:solidFill>
                  <a:srgbClr val="680000"/>
                </a:solidFill>
              </a:rPr>
              <a:t>tpRthrj;jpd</a:t>
            </a:r>
            <a:r>
              <a:rPr lang="en-IN" sz="5200" dirty="0">
                <a:solidFill>
                  <a:srgbClr val="680000"/>
                </a:solidFill>
              </a:rPr>
              <a:t>; </a:t>
            </a:r>
            <a:r>
              <a:rPr lang="en-IN" sz="5200" dirty="0" err="1">
                <a:solidFill>
                  <a:srgbClr val="680000"/>
                </a:solidFill>
              </a:rPr>
              <a:t>g+uz</a:t>
            </a:r>
            <a:r>
              <a:rPr lang="en-IN" sz="5200" dirty="0">
                <a:solidFill>
                  <a:srgbClr val="680000"/>
                </a:solidFill>
              </a:rPr>
              <a:t> </a:t>
            </a:r>
            <a:r>
              <a:rPr lang="en-IN" sz="5200" dirty="0" err="1">
                <a:solidFill>
                  <a:srgbClr val="680000"/>
                </a:solidFill>
              </a:rPr>
              <a:t>epr;raj;NjhLk</a:t>
            </a:r>
            <a:r>
              <a:rPr lang="en-IN" sz="5200" dirty="0">
                <a:solidFill>
                  <a:srgbClr val="680000"/>
                </a:solidFill>
              </a:rPr>
              <a:t>; </a:t>
            </a:r>
            <a:r>
              <a:rPr lang="en-IN" sz="5200" dirty="0" err="1">
                <a:solidFill>
                  <a:srgbClr val="680000"/>
                </a:solidFill>
              </a:rPr>
              <a:t>Nruf;flNthk</a:t>
            </a:r>
            <a:r>
              <a:rPr lang="en-IN" sz="5200" dirty="0">
                <a:solidFill>
                  <a:srgbClr val="680000"/>
                </a:solidFill>
              </a:rPr>
              <a:t>;.</a:t>
            </a:r>
            <a:endParaRPr lang="en-IN" dirty="0">
              <a:solidFill>
                <a:srgbClr val="68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86963-85C9-4B00-AAB7-5631FAB2D9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4419600"/>
            <a:ext cx="12192000" cy="2133599"/>
          </a:xfrm>
        </p:spPr>
        <p:txBody>
          <a:bodyPr anchor="ctr">
            <a:normAutofit fontScale="92500" lnSpcReduction="20000"/>
          </a:bodyPr>
          <a:lstStyle/>
          <a:p>
            <a:r>
              <a:rPr lang="en-US" dirty="0">
                <a:solidFill>
                  <a:srgbClr val="0033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Let us draw near with a true heart in full assurance of faith, having our hearts sprinkled from an evil conscience, and our bodies washed with pure water.</a:t>
            </a:r>
            <a:endParaRPr lang="en-IN" dirty="0">
              <a:solidFill>
                <a:srgbClr val="003300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552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alibri"/>
        <a:ea typeface=""/>
        <a:cs typeface="Calibri"/>
      </a:majorFont>
      <a:minorFont>
        <a:latin typeface="Calibri"/>
        <a:ea typeface=""/>
        <a:cs typeface="Vijay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76200">
          <a:solidFill>
            <a:srgbClr val="C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3">
          <a:schemeClr val="accent2"/>
        </a:lnRef>
        <a:fillRef idx="0">
          <a:schemeClr val="accent2"/>
        </a:fillRef>
        <a:effectRef idx="2">
          <a:schemeClr val="accent2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1271</Words>
  <Application>Microsoft Office PowerPoint</Application>
  <PresentationFormat>Widescreen</PresentationFormat>
  <Paragraphs>111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56" baseType="lpstr">
      <vt:lpstr>Bahnschrift SemiBold SemiConden</vt:lpstr>
      <vt:lpstr>Arial</vt:lpstr>
      <vt:lpstr>Tamil Bible</vt:lpstr>
      <vt:lpstr>Vijaya</vt:lpstr>
      <vt:lpstr>Uni Ila.Sundaram-03</vt:lpstr>
      <vt:lpstr>Calibri</vt:lpstr>
      <vt:lpstr>TAMIL-UNI018</vt:lpstr>
      <vt:lpstr>Uni Ila.Sundaram-08</vt:lpstr>
      <vt:lpstr>Uni Ila.Sundaram-05</vt:lpstr>
      <vt:lpstr>Calibri Light</vt:lpstr>
      <vt:lpstr>Uni Ila.Sundaram-18</vt:lpstr>
      <vt:lpstr>Times New Roman</vt:lpstr>
      <vt:lpstr>Latha</vt:lpstr>
      <vt:lpstr>Bahnschrift SemiBold Condensed</vt:lpstr>
      <vt:lpstr>Libre Franklin</vt:lpstr>
      <vt:lpstr>Anu Abhinaya</vt:lpstr>
      <vt:lpstr>Uni Ila.Sundaram-09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சேரக்கடவோம்</vt:lpstr>
      <vt:lpstr>vgpnuah; 10:22 / Hebrews 10:22 </vt:lpstr>
      <vt:lpstr>உண்மையுள்ள இருதயத்தோடும் </vt:lpstr>
      <vt:lpstr>PowerPoint Presentation</vt:lpstr>
      <vt:lpstr>PowerPoint Presentation</vt:lpstr>
      <vt:lpstr>PowerPoint Presentation</vt:lpstr>
      <vt:lpstr>PowerPoint Presentation</vt:lpstr>
      <vt:lpstr>இரவின் கீதங்கள் – ஏப்ரல் 10 </vt:lpstr>
      <vt:lpstr>PowerPoint Presentation</vt:lpstr>
      <vt:lpstr>உண்மையுள்ள இருதயம்</vt:lpstr>
      <vt:lpstr>இருதயத்தில் உண்மை</vt:lpstr>
      <vt:lpstr>வியாழன் காலை தியானம் – R5165:3</vt:lpstr>
      <vt:lpstr>கர்த்தருக்கு உண்மையாய் இருத்தல் – R3973:6</vt:lpstr>
      <vt:lpstr>தேவனுக்கு, கர்த்தருக்கு, உடன்படிக்கைக்கு, தேவ திட்டத்திற்கு..</vt:lpstr>
      <vt:lpstr>1 கொரிந்தியர் 4:2/ 1 Corinthians 4:2</vt:lpstr>
      <vt:lpstr>“உக்கிராணக்காரன் (பெற்றுக் கொண்டவைகளுக்கு) உண்மையுள்ளவன் என்று காணப்படுவது அவசியம்”</vt:lpstr>
      <vt:lpstr>லூக்கா 8:15/Luke 8:15</vt:lpstr>
      <vt:lpstr>ntspg;gLj;jpd tpNr\k; 17:14 / Revelation 17:14 </vt:lpstr>
      <vt:lpstr>PowerPoint Presentation</vt:lpstr>
      <vt:lpstr>விசுவாசத்தின் பூரண நிச்சயத்தோடும்</vt:lpstr>
      <vt:lpstr>R5424 - விசுவாசத்தின் பூரண நிச்சயத்தோடும் சேரக்கடவோம் என்றால்..  </vt:lpstr>
      <vt:lpstr>PowerPoint Presentation</vt:lpstr>
      <vt:lpstr>Nuhkh; 4:21 / Romans 4:21 </vt:lpstr>
      <vt:lpstr>Nuhkh; 14:5 / Romans 14:5 </vt:lpstr>
      <vt:lpstr>R5424 - விசுவாசத்தின் பூரண நிச்சயத்தோடும்</vt:lpstr>
      <vt:lpstr>PowerPoint Presentation</vt:lpstr>
      <vt:lpstr>R5777:3 This is the only attitude if we would gain the prize that GOD offer us</vt:lpstr>
      <vt:lpstr>And all matter depends upon our zeal, our faithfulness and our earnestness</vt:lpstr>
      <vt:lpstr>1கொரிந்தியர் 9:26  “நிச்சயமற்றவனாக ஓடேன்”</vt:lpstr>
      <vt:lpstr>பிலிப்பியர் 3:14  “இலக்கை நோக்கி தொடர்கிறேன்”</vt:lpstr>
      <vt:lpstr>vgpnuah; 10:22 / Hebrews 10:22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Coimbatore Ecclesia</dc:creator>
  <cp:lastModifiedBy>Coimbatore Ecclesia</cp:lastModifiedBy>
  <cp:revision>339</cp:revision>
  <dcterms:created xsi:type="dcterms:W3CDTF">2025-05-12T02:54:54Z</dcterms:created>
  <dcterms:modified xsi:type="dcterms:W3CDTF">2025-05-24T06:32:28Z</dcterms:modified>
</cp:coreProperties>
</file>