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649" r:id="rId2"/>
    <p:sldId id="648" r:id="rId3"/>
    <p:sldId id="656" r:id="rId4"/>
    <p:sldId id="673" r:id="rId5"/>
    <p:sldId id="682" r:id="rId6"/>
    <p:sldId id="680" r:id="rId7"/>
    <p:sldId id="683" r:id="rId8"/>
    <p:sldId id="681" r:id="rId9"/>
    <p:sldId id="674" r:id="rId10"/>
    <p:sldId id="684" r:id="rId11"/>
    <p:sldId id="685" r:id="rId12"/>
    <p:sldId id="686" r:id="rId13"/>
    <p:sldId id="687" r:id="rId14"/>
    <p:sldId id="688" r:id="rId15"/>
    <p:sldId id="675" r:id="rId16"/>
    <p:sldId id="689" r:id="rId17"/>
    <p:sldId id="676" r:id="rId18"/>
    <p:sldId id="690" r:id="rId19"/>
    <p:sldId id="691" r:id="rId20"/>
    <p:sldId id="692" r:id="rId21"/>
    <p:sldId id="716" r:id="rId22"/>
    <p:sldId id="665" r:id="rId23"/>
    <p:sldId id="710" r:id="rId24"/>
    <p:sldId id="666" r:id="rId25"/>
    <p:sldId id="696" r:id="rId26"/>
    <p:sldId id="697" r:id="rId27"/>
    <p:sldId id="698" r:id="rId28"/>
    <p:sldId id="699" r:id="rId29"/>
    <p:sldId id="700" r:id="rId30"/>
    <p:sldId id="701" r:id="rId31"/>
    <p:sldId id="703" r:id="rId32"/>
    <p:sldId id="712" r:id="rId33"/>
    <p:sldId id="702" r:id="rId34"/>
    <p:sldId id="693" r:id="rId35"/>
    <p:sldId id="706" r:id="rId36"/>
    <p:sldId id="713" r:id="rId37"/>
    <p:sldId id="694" r:id="rId38"/>
    <p:sldId id="711" r:id="rId39"/>
    <p:sldId id="704" r:id="rId40"/>
    <p:sldId id="705" r:id="rId41"/>
    <p:sldId id="670" r:id="rId42"/>
    <p:sldId id="707" r:id="rId43"/>
    <p:sldId id="671" r:id="rId44"/>
    <p:sldId id="708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037B06"/>
    <a:srgbClr val="026604"/>
    <a:srgbClr val="254061"/>
    <a:srgbClr val="FFFF99"/>
    <a:srgbClr val="DDDD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910" autoAdjust="0"/>
  </p:normalViewPr>
  <p:slideViewPr>
    <p:cSldViewPr snapToGrid="0" showGuides="1">
      <p:cViewPr varScale="1">
        <p:scale>
          <a:sx n="66" d="100"/>
          <a:sy n="66" d="100"/>
        </p:scale>
        <p:origin x="1253" y="48"/>
      </p:cViewPr>
      <p:guideLst>
        <p:guide orient="horz" pos="2160"/>
        <p:guide pos="3840"/>
      </p:guideLst>
    </p:cSldViewPr>
  </p:slideViewPr>
  <p:notesTextViewPr>
    <p:cViewPr>
      <p:scale>
        <a:sx n="202" d="100"/>
        <a:sy n="202" d="100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CB452-F90D-4079-84D5-C46463CF88E9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952F5-EF73-41DA-8561-77098C636C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381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HUMAN WORKS VS. WORKS OF THE NEW CREATURE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5952F5-EF73-41DA-8561-77098C636C76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5457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5952F5-EF73-41DA-8561-77098C636C76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72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If after its begetting the New Creature never became active, it would never develop strength and character, just as a child would not develop if it never moved its limbs.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5952F5-EF73-41DA-8561-77098C636C76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3422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0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800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mpare 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2976806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962401"/>
            <a:ext cx="12192000" cy="26125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2335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e Bibl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85594"/>
            <a:ext cx="6096000" cy="5872405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8" y="988282"/>
            <a:ext cx="6096001" cy="586971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32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FO </a:t>
            </a:r>
            <a:r>
              <a:rPr lang="en-US" dirty="0" err="1"/>
              <a:t>fye;jha;T</a:t>
            </a:r>
            <a:r>
              <a:rPr lang="en-US" dirty="0"/>
              <a:t> </a:t>
            </a:r>
            <a:r>
              <a:rPr lang="en-US" dirty="0" err="1"/>
              <a:t>Fwpg;Gfis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8346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lang="ta-IN" sz="3600" b="1" kern="1200" dirty="0" smtClean="0">
                <a:solidFill>
                  <a:srgbClr val="0029AC"/>
                </a:solidFill>
                <a:latin typeface="Latha" panose="020B0604020202020204" pitchFamily="34" charset="0"/>
                <a:ea typeface="+mn-ea"/>
                <a:cs typeface="+mn-cs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 sz="3600" dirty="0">
                <a:latin typeface="Latha" panose="020B0604020202020204" pitchFamily="34" charset="0"/>
              </a:rPr>
              <a:t>குழு கலந்தாய்வு குறிப்புகளை </a:t>
            </a:r>
            <a:r>
              <a:rPr lang="en-US" sz="3600" dirty="0">
                <a:latin typeface="Latha" panose="020B0604020202020204" pitchFamily="34" charset="0"/>
              </a:rPr>
              <a:t> </a:t>
            </a:r>
            <a:r>
              <a:rPr lang="ta-IN" sz="3600" dirty="0">
                <a:latin typeface="Latha" panose="020B0604020202020204" pitchFamily="34" charset="0"/>
              </a:rPr>
              <a:t>தங்லிஷ்ஷில்  ஒட்ட இங்கே கிளிக் செய்யவும்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61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em  R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78862" y="147782"/>
            <a:ext cx="5763490" cy="6590145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lang="en-US" sz="36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3D1B81C-FFBC-441A-9C10-6D21F0703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3782" y="165258"/>
            <a:ext cx="5760720" cy="6592157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just">
              <a:buNone/>
              <a:defRPr lang="en-US" sz="4000" b="1" kern="1200" dirty="0">
                <a:solidFill>
                  <a:srgbClr val="026604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or paste</a:t>
            </a:r>
          </a:p>
        </p:txBody>
      </p:sp>
    </p:spTree>
    <p:extLst>
      <p:ext uri="{BB962C8B-B14F-4D97-AF65-F5344CB8AC3E}">
        <p14:creationId xmlns:p14="http://schemas.microsoft.com/office/powerpoint/2010/main" val="239146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C4D5-B33D-4103-BB53-DBE755E727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6F6D-423D-4E86-829E-7936F366A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668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899D3-0576-4CCA-8F85-6938D2929397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F2BA-AAC6-484D-8AD2-19756B8530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8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4" r:id="rId3"/>
    <p:sldLayoutId id="2147483677" r:id="rId4"/>
    <p:sldLayoutId id="2147483665" r:id="rId5"/>
    <p:sldLayoutId id="2147483678" r:id="rId6"/>
    <p:sldLayoutId id="2147483670" r:id="rId7"/>
    <p:sldLayoutId id="2147483679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7787A0-472C-4AB8-BE4A-D74B8FEF7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3262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3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3718" y="37317"/>
            <a:ext cx="11784563" cy="41135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TopLeft"/>
              <a:lightRig rig="threePt" dir="t"/>
            </a:scene3d>
          </a:bodyPr>
          <a:lstStyle/>
          <a:p>
            <a:pPr algn="ctr">
              <a:lnSpc>
                <a:spcPct val="150000"/>
              </a:lnSpc>
            </a:pPr>
            <a:r>
              <a:rPr lang="en-US" sz="60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,</a:t>
            </a:r>
            <a:r>
              <a:rPr lang="en-US" sz="6000" b="1" cap="none" spc="0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ul;rpf;fg;gLjypd</a:t>
            </a:r>
            <a:r>
              <a:rPr lang="en-US" sz="60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; </a:t>
            </a:r>
          </a:p>
          <a:p>
            <a:pPr algn="ctr">
              <a:lnSpc>
                <a:spcPct val="150000"/>
              </a:lnSpc>
            </a:pPr>
            <a:r>
              <a:rPr lang="en-US" sz="6000" b="1" cap="none" spc="0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kdpj</a:t>
            </a:r>
            <a:r>
              <a:rPr lang="en-US" sz="60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 </a:t>
            </a:r>
            <a:r>
              <a:rPr lang="en-US" sz="6000" b="1" cap="none" spc="0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NtiyfSk</a:t>
            </a:r>
            <a:r>
              <a:rPr lang="en-IN" sz="60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;&gt;</a:t>
            </a:r>
          </a:p>
          <a:p>
            <a:pPr algn="ctr">
              <a:lnSpc>
                <a:spcPct val="150000"/>
              </a:lnSpc>
            </a:pPr>
            <a:r>
              <a:rPr lang="en-US" sz="6000" b="1" cap="none" spc="0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NjtDila</a:t>
            </a:r>
            <a:r>
              <a:rPr lang="en-US" sz="60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 </a:t>
            </a:r>
            <a:r>
              <a:rPr lang="en-US" sz="6000" b="1" cap="none" spc="0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NtiyfSk</a:t>
            </a:r>
            <a:r>
              <a:rPr lang="en-US" sz="60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Tamil Bible" pitchFamily="2" charset="0"/>
              </a:rPr>
              <a:t>;</a:t>
            </a:r>
            <a:endParaRPr lang="en-IN" sz="60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45526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5" y="3034145"/>
            <a:ext cx="8853054" cy="36840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gpypg;gpah</a:t>
            </a:r>
            <a:r>
              <a:rPr lang="en-US" dirty="0">
                <a:solidFill>
                  <a:schemeClr val="tx1"/>
                </a:solidFill>
              </a:rPr>
              <a:t>; 2 : 13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8"/>
            <a:ext cx="12192000" cy="20340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13. </a:t>
            </a:r>
            <a:r>
              <a:rPr lang="en-IN" dirty="0" err="1">
                <a:solidFill>
                  <a:schemeClr val="accent1">
                    <a:lumMod val="50000"/>
                  </a:schemeClr>
                </a:solidFill>
              </a:rPr>
              <a:t>Vnddpy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en-IN" dirty="0" err="1">
                <a:solidFill>
                  <a:schemeClr val="accent1">
                    <a:lumMod val="50000"/>
                  </a:schemeClr>
                </a:solidFill>
              </a:rPr>
              <a:t>NjtNd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dirty="0" err="1">
                <a:solidFill>
                  <a:schemeClr val="accent1">
                    <a:lumMod val="50000"/>
                  </a:schemeClr>
                </a:solidFill>
              </a:rPr>
              <a:t>jk;Kila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dirty="0" err="1">
                <a:solidFill>
                  <a:schemeClr val="accent1">
                    <a:lumMod val="50000"/>
                  </a:schemeClr>
                </a:solidFill>
              </a:rPr>
              <a:t>jaTs;s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dirty="0" err="1">
                <a:solidFill>
                  <a:schemeClr val="accent1">
                    <a:lumMod val="50000"/>
                  </a:schemeClr>
                </a:solidFill>
              </a:rPr>
              <a:t>rpj;jj;jpd;gb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dirty="0" err="1">
                <a:solidFill>
                  <a:srgbClr val="C00000"/>
                </a:solidFill>
              </a:rPr>
              <a:t>tpUg;gj;ijAk</a:t>
            </a:r>
            <a:r>
              <a:rPr lang="en-IN" dirty="0">
                <a:solidFill>
                  <a:srgbClr val="C00000"/>
                </a:solidFill>
              </a:rPr>
              <a:t>; </a:t>
            </a:r>
            <a:r>
              <a:rPr lang="en-IN" dirty="0" err="1">
                <a:solidFill>
                  <a:srgbClr val="C00000"/>
                </a:solidFill>
              </a:rPr>
              <a:t>nra;ifiaAk</a:t>
            </a:r>
            <a:r>
              <a:rPr lang="en-IN" dirty="0">
                <a:solidFill>
                  <a:srgbClr val="C00000"/>
                </a:solidFill>
              </a:rPr>
              <a:t>;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dirty="0" err="1">
                <a:solidFill>
                  <a:schemeClr val="accent1">
                    <a:lumMod val="50000"/>
                  </a:schemeClr>
                </a:solidFill>
              </a:rPr>
              <a:t>cq;fspy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en-IN" dirty="0" err="1">
                <a:solidFill>
                  <a:schemeClr val="accent1">
                    <a:lumMod val="50000"/>
                  </a:schemeClr>
                </a:solidFill>
              </a:rPr>
              <a:t>cz;lhf;FfpwtuhapUf;fpwhh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;.</a:t>
            </a:r>
          </a:p>
          <a:p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816844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314498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xUth</a:t>
            </a:r>
            <a:r>
              <a:rPr lang="en-US" dirty="0"/>
              <a:t>; </a:t>
            </a:r>
            <a:r>
              <a:rPr lang="en-US" dirty="0" err="1"/>
              <a:t>fh;j;jUila</a:t>
            </a:r>
            <a:r>
              <a:rPr lang="en-US" dirty="0"/>
              <a:t> [</a:t>
            </a:r>
            <a:r>
              <a:rPr lang="en-US" dirty="0" err="1"/>
              <a:t>dq;fspy</a:t>
            </a:r>
            <a:r>
              <a:rPr lang="en-US" dirty="0"/>
              <a:t>; </a:t>
            </a:r>
            <a:r>
              <a:rPr lang="en-US" dirty="0" err="1"/>
              <a:t>xUtuhf</a:t>
            </a:r>
            <a:r>
              <a:rPr lang="en-US" dirty="0"/>
              <a:t> </a:t>
            </a:r>
            <a:r>
              <a:rPr lang="en-US" dirty="0" err="1"/>
              <a:t>MdTlNdNa</a:t>
            </a:r>
            <a:r>
              <a:rPr lang="en-US" dirty="0"/>
              <a:t> ,</a:t>
            </a:r>
            <a:r>
              <a:rPr lang="en-US" dirty="0" err="1"/>
              <a:t>ul;rpf;fg;gl;lth</a:t>
            </a:r>
            <a:r>
              <a:rPr lang="en-US" dirty="0"/>
              <a:t>; </a:t>
            </a:r>
            <a:r>
              <a:rPr lang="en-US" dirty="0" err="1"/>
              <a:t>vd;gJ</a:t>
            </a:r>
            <a:r>
              <a:rPr lang="en-US" dirty="0"/>
              <a:t> </a:t>
            </a:r>
            <a:r>
              <a:rPr lang="en-US" dirty="0" err="1"/>
              <a:t>nghJthf</a:t>
            </a:r>
            <a:r>
              <a:rPr lang="en-US" dirty="0"/>
              <a:t> </a:t>
            </a:r>
            <a:r>
              <a:rPr lang="en-US" dirty="0" err="1"/>
              <a:t>Vw;Wnfhs;sg;gl;l</a:t>
            </a:r>
            <a:r>
              <a:rPr lang="en-US" dirty="0"/>
              <a:t> </a:t>
            </a:r>
            <a:r>
              <a:rPr lang="en-US" dirty="0" err="1"/>
              <a:t>ek;gpf;ifahf</a:t>
            </a:r>
            <a:r>
              <a:rPr lang="en-US" dirty="0"/>
              <a:t> ,</a:t>
            </a:r>
            <a:r>
              <a:rPr lang="en-US" dirty="0" err="1"/>
              <a:t>Uf;fpwJ</a:t>
            </a:r>
            <a:r>
              <a:rPr lang="en-US" dirty="0"/>
              <a:t>. ,</a:t>
            </a:r>
            <a:r>
              <a:rPr lang="en-US" dirty="0" err="1"/>
              <a:t>jd</a:t>
            </a:r>
            <a:r>
              <a:rPr lang="en-US" dirty="0"/>
              <a:t>; </a:t>
            </a:r>
            <a:r>
              <a:rPr lang="en-US" dirty="0" err="1"/>
              <a:t>xU</a:t>
            </a:r>
            <a:r>
              <a:rPr lang="en-US" dirty="0"/>
              <a:t> </a:t>
            </a:r>
            <a:r>
              <a:rPr lang="en-US" dirty="0" err="1"/>
              <a:t>gFjpia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Vw;Wf;nfhs;SfpNwhk</a:t>
            </a:r>
            <a:r>
              <a:rPr lang="en-US" dirty="0"/>
              <a:t>;. “</a:t>
            </a:r>
            <a:r>
              <a:rPr lang="en-US" dirty="0" err="1"/>
              <a:t>ek;gpf;ifapdhNy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,</a:t>
            </a:r>
            <a:r>
              <a:rPr lang="en-US" dirty="0" err="1"/>
              <a:t>ul;rpf;fg;gl;bUf;fpNwhk</a:t>
            </a:r>
            <a:r>
              <a:rPr lang="en-US" dirty="0"/>
              <a:t>;’’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719" y="3144983"/>
            <a:ext cx="9670473" cy="371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94535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Nuhkh</a:t>
            </a:r>
            <a:r>
              <a:rPr lang="en-US" dirty="0">
                <a:solidFill>
                  <a:schemeClr val="tx1"/>
                </a:solidFill>
              </a:rPr>
              <a:t>; 5 :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85789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 ,</a:t>
            </a:r>
            <a:r>
              <a:rPr lang="en-IN" dirty="0" err="1"/>
              <a:t>t;tpjkhf</a:t>
            </a:r>
            <a:r>
              <a:rPr lang="en-IN" dirty="0"/>
              <a:t>&gt; </a:t>
            </a:r>
            <a:r>
              <a:rPr lang="en-IN" dirty="0" err="1"/>
              <a:t>ehk</a:t>
            </a:r>
            <a:r>
              <a:rPr lang="en-IN" dirty="0"/>
              <a:t>; </a:t>
            </a:r>
            <a:r>
              <a:rPr lang="en-IN" dirty="0" err="1"/>
              <a:t>tpRthrj;jpdhNy</a:t>
            </a:r>
            <a:r>
              <a:rPr lang="en-IN" dirty="0"/>
              <a:t> </a:t>
            </a:r>
            <a:r>
              <a:rPr lang="en-IN" dirty="0" err="1"/>
              <a:t>ePjpkhd;fshf;fg;gl;bUf;fpwgbahy</a:t>
            </a:r>
            <a:r>
              <a:rPr lang="en-IN" dirty="0"/>
              <a:t>;&gt; </a:t>
            </a:r>
            <a:r>
              <a:rPr lang="en-IN" dirty="0" err="1"/>
              <a:t>ek;Kila</a:t>
            </a:r>
            <a:r>
              <a:rPr lang="en-IN" dirty="0"/>
              <a:t> </a:t>
            </a:r>
            <a:r>
              <a:rPr lang="en-IN" dirty="0" err="1"/>
              <a:t>fh;j;juhfpa</a:t>
            </a:r>
            <a:r>
              <a:rPr lang="en-IN" dirty="0"/>
              <a:t> ,</a:t>
            </a:r>
            <a:r>
              <a:rPr lang="en-IN" dirty="0" err="1"/>
              <a:t>NaRfpwp</a:t>
            </a:r>
            <a:r>
              <a:rPr lang="en-IN" dirty="0"/>
              <a:t>];</a:t>
            </a:r>
            <a:r>
              <a:rPr lang="en-IN" dirty="0" err="1"/>
              <a:t>J%ykha</a:t>
            </a:r>
            <a:r>
              <a:rPr lang="en-IN" dirty="0"/>
              <a:t>; </a:t>
            </a:r>
            <a:r>
              <a:rPr lang="en-IN" dirty="0" err="1"/>
              <a:t>Njtdplj;jpy</a:t>
            </a:r>
            <a:r>
              <a:rPr lang="en-IN" dirty="0"/>
              <a:t>; </a:t>
            </a:r>
            <a:r>
              <a:rPr lang="en-IN" dirty="0" err="1"/>
              <a:t>rkhjhdk</a:t>
            </a:r>
            <a:r>
              <a:rPr lang="en-IN" dirty="0"/>
              <a:t>; </a:t>
            </a:r>
            <a:r>
              <a:rPr lang="en-IN" dirty="0" err="1"/>
              <a:t>ngw;wpUf;fpNwhk</a:t>
            </a:r>
            <a:r>
              <a:rPr lang="en-IN" dirty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295020651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Mdhy</a:t>
            </a:r>
            <a:r>
              <a:rPr lang="en-US" dirty="0"/>
              <a:t>; </a:t>
            </a:r>
            <a:r>
              <a:rPr lang="en-US" dirty="0" err="1"/>
              <a:t>cz;ikahd</a:t>
            </a:r>
            <a:r>
              <a:rPr lang="en-US" dirty="0"/>
              <a:t> ,</a:t>
            </a:r>
            <a:r>
              <a:rPr lang="en-US" dirty="0" err="1"/>
              <a:t>ul;rpg;ig</a:t>
            </a:r>
            <a:r>
              <a:rPr lang="en-US" dirty="0"/>
              <a:t> ,</a:t>
            </a:r>
            <a:r>
              <a:rPr lang="en-US" dirty="0" err="1"/>
              <a:t>d;Dk</a:t>
            </a:r>
            <a:r>
              <a:rPr lang="en-US" dirty="0"/>
              <a:t>;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milatpy;iy</a:t>
            </a:r>
            <a:r>
              <a:rPr lang="en-US" dirty="0"/>
              <a:t>. </a:t>
            </a:r>
            <a:r>
              <a:rPr lang="en-US" dirty="0" err="1"/>
              <a:t>Kjyhk</a:t>
            </a:r>
            <a:r>
              <a:rPr lang="en-US" dirty="0"/>
              <a:t>; </a:t>
            </a:r>
            <a:r>
              <a:rPr lang="en-US" dirty="0" err="1"/>
              <a:t>caph;j;njOjypd</a:t>
            </a:r>
            <a:r>
              <a:rPr lang="en-US" dirty="0"/>
              <a:t>; </a:t>
            </a:r>
            <a:r>
              <a:rPr lang="en-US" dirty="0" err="1"/>
              <a:t>kW&amp;gj;ij</a:t>
            </a:r>
            <a:r>
              <a:rPr lang="en-US" dirty="0"/>
              <a:t> </a:t>
            </a:r>
            <a:r>
              <a:rPr lang="en-US" dirty="0" err="1"/>
              <a:t>milAk;tiu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mij</a:t>
            </a:r>
            <a:r>
              <a:rPr lang="en-US" dirty="0"/>
              <a:t> </a:t>
            </a:r>
            <a:r>
              <a:rPr lang="en-US" dirty="0" err="1"/>
              <a:t>mila</a:t>
            </a:r>
            <a:r>
              <a:rPr lang="en-US" dirty="0"/>
              <a:t> </a:t>
            </a:r>
            <a:r>
              <a:rPr lang="en-US" dirty="0" err="1"/>
              <a:t>KbahJ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70932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5673"/>
            <a:ext cx="12192000" cy="51123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kj;NjA</a:t>
            </a:r>
            <a:r>
              <a:rPr lang="en-US" dirty="0">
                <a:solidFill>
                  <a:schemeClr val="tx1"/>
                </a:solidFill>
              </a:rPr>
              <a:t> 24 : 13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10"/>
            <a:ext cx="12192000" cy="7455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tx1"/>
                </a:solidFill>
              </a:rPr>
              <a:t>13. </a:t>
            </a:r>
            <a:r>
              <a:rPr lang="en-IN" dirty="0" err="1">
                <a:solidFill>
                  <a:schemeClr val="tx1"/>
                </a:solidFill>
              </a:rPr>
              <a:t>KbTghpae;jk</a:t>
            </a:r>
            <a:r>
              <a:rPr lang="en-IN" dirty="0">
                <a:solidFill>
                  <a:schemeClr val="tx1"/>
                </a:solidFill>
              </a:rPr>
              <a:t>; </a:t>
            </a:r>
            <a:r>
              <a:rPr lang="en-IN" dirty="0" err="1">
                <a:solidFill>
                  <a:schemeClr val="tx1"/>
                </a:solidFill>
              </a:rPr>
              <a:t>epiyepw;gtNd</a:t>
            </a:r>
            <a:r>
              <a:rPr lang="en-IN" dirty="0">
                <a:solidFill>
                  <a:schemeClr val="tx1"/>
                </a:solidFill>
              </a:rPr>
              <a:t> ,</a:t>
            </a:r>
            <a:r>
              <a:rPr lang="en-IN" dirty="0" err="1">
                <a:solidFill>
                  <a:schemeClr val="tx1"/>
                </a:solidFill>
              </a:rPr>
              <a:t>ul;rpf;fg;gLthd</a:t>
            </a:r>
            <a:r>
              <a:rPr lang="en-IN" dirty="0">
                <a:solidFill>
                  <a:schemeClr val="tx1"/>
                </a:solidFill>
              </a:rPr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609456519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US" sz="4800" dirty="0"/>
          </a:p>
          <a:p>
            <a:endParaRPr lang="en-US" sz="4800" dirty="0"/>
          </a:p>
          <a:p>
            <a:r>
              <a:rPr lang="en-US" sz="4800" dirty="0"/>
              <a:t>guk </a:t>
            </a:r>
            <a:r>
              <a:rPr lang="en-US" sz="4800" dirty="0" err="1"/>
              <a:t>miog;ghd</a:t>
            </a:r>
            <a:r>
              <a:rPr lang="en-US" sz="4800" dirty="0"/>
              <a:t> ,</a:t>
            </a:r>
            <a:r>
              <a:rPr lang="en-US" sz="4800" dirty="0" err="1"/>
              <a:t>e;j</a:t>
            </a:r>
            <a:r>
              <a:rPr lang="en-US" sz="4800" dirty="0"/>
              <a:t> ,</a:t>
            </a:r>
            <a:r>
              <a:rPr lang="en-US" sz="4800" dirty="0" err="1"/>
              <a:t>ul;rpg;Gf;F</a:t>
            </a:r>
            <a:r>
              <a:rPr lang="en-US" sz="4800" dirty="0"/>
              <a:t> </a:t>
            </a:r>
            <a:r>
              <a:rPr lang="en-US" sz="4800" dirty="0" err="1"/>
              <a:t>Fzyl</a:t>
            </a:r>
            <a:r>
              <a:rPr lang="en-US" sz="4800" dirty="0"/>
              <a:t>;;</a:t>
            </a:r>
            <a:r>
              <a:rPr lang="en-US" sz="4800" dirty="0" err="1"/>
              <a:t>rz</a:t>
            </a:r>
            <a:r>
              <a:rPr lang="en-US" sz="4800" dirty="0"/>
              <a:t> </a:t>
            </a:r>
            <a:r>
              <a:rPr lang="en-US" sz="4800" dirty="0" err="1"/>
              <a:t>mgptpUj;jpapd</a:t>
            </a:r>
            <a:r>
              <a:rPr lang="en-US" sz="4800" dirty="0"/>
              <a:t>; %</a:t>
            </a:r>
            <a:r>
              <a:rPr lang="en-US" sz="4800" dirty="0" err="1"/>
              <a:t>yk</a:t>
            </a:r>
            <a:r>
              <a:rPr lang="en-US" sz="4800" dirty="0"/>
              <a:t>; </a:t>
            </a:r>
            <a:r>
              <a:rPr lang="en-US" sz="4800" dirty="0" err="1"/>
              <a:t>gpuahrg;glNtz;Lk</a:t>
            </a:r>
            <a:r>
              <a:rPr lang="en-US" sz="4800" dirty="0"/>
              <a:t>;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252995769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0"/>
            <a:ext cx="12192000" cy="685799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US" sz="5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sz="5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IN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salvation </a:t>
            </a:r>
          </a:p>
          <a:p>
            <a:r>
              <a:rPr lang="en-IN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High Calling is to be worked out by the development of character.</a:t>
            </a:r>
          </a:p>
        </p:txBody>
      </p:sp>
    </p:spTree>
    <p:extLst>
      <p:ext uri="{BB962C8B-B14F-4D97-AF65-F5344CB8AC3E}">
        <p14:creationId xmlns:p14="http://schemas.microsoft.com/office/powerpoint/2010/main" val="724886045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2 </a:t>
            </a:r>
            <a:r>
              <a:rPr lang="en-US" dirty="0" err="1">
                <a:solidFill>
                  <a:schemeClr val="tx1"/>
                </a:solidFill>
              </a:rPr>
              <a:t>jPNkhj;NjA</a:t>
            </a:r>
            <a:r>
              <a:rPr lang="en-US" dirty="0">
                <a:solidFill>
                  <a:schemeClr val="tx1"/>
                </a:solidFill>
              </a:rPr>
              <a:t> 2 : 20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38759"/>
            <a:ext cx="12192000" cy="601924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 </a:t>
            </a:r>
            <a:r>
              <a:rPr lang="en-IN" dirty="0" err="1"/>
              <a:t>xU</a:t>
            </a:r>
            <a:r>
              <a:rPr lang="en-IN" dirty="0"/>
              <a:t> </a:t>
            </a:r>
            <a:r>
              <a:rPr lang="en-IN" dirty="0" err="1"/>
              <a:t>nghpa</a:t>
            </a:r>
            <a:r>
              <a:rPr lang="en-IN" dirty="0"/>
              <a:t> </a:t>
            </a:r>
            <a:r>
              <a:rPr lang="en-IN" dirty="0" err="1"/>
              <a:t>tPl;bNy</a:t>
            </a:r>
            <a:r>
              <a:rPr lang="en-IN" dirty="0"/>
              <a:t> </a:t>
            </a:r>
            <a:r>
              <a:rPr lang="en-IN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nghd;Dk</a:t>
            </a:r>
            <a:r>
              <a:rPr lang="en-IN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; </a:t>
            </a:r>
            <a:r>
              <a:rPr lang="en-IN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nts;spAkhd</a:t>
            </a:r>
            <a:r>
              <a:rPr lang="en-IN" dirty="0"/>
              <a:t> </a:t>
            </a:r>
            <a:r>
              <a:rPr lang="en-IN" dirty="0" err="1"/>
              <a:t>ghj;jpuq;fSky;yhky</a:t>
            </a:r>
            <a:r>
              <a:rPr lang="en-IN" dirty="0"/>
              <a:t>;&gt; </a:t>
            </a:r>
            <a:r>
              <a:rPr lang="en-IN" dirty="0" err="1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kuKk</a:t>
            </a:r>
            <a:r>
              <a:rPr lang="en-IN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; </a:t>
            </a:r>
            <a:r>
              <a:rPr lang="en-IN" dirty="0" err="1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kz;Zkhd</a:t>
            </a:r>
            <a:r>
              <a:rPr lang="en-IN" dirty="0"/>
              <a:t> </a:t>
            </a:r>
            <a:r>
              <a:rPr lang="en-IN" dirty="0" err="1"/>
              <a:t>ghj;jpuq;fSKz;L</a:t>
            </a:r>
            <a:r>
              <a:rPr lang="en-IN" dirty="0"/>
              <a:t>@ </a:t>
            </a:r>
            <a:r>
              <a:rPr lang="en-IN" dirty="0" err="1"/>
              <a:t>mitfspy</a:t>
            </a:r>
            <a:r>
              <a:rPr lang="en-IN" dirty="0"/>
              <a:t>; </a:t>
            </a:r>
            <a:r>
              <a:rPr lang="en-IN" dirty="0" err="1"/>
              <a:t>rpy</a:t>
            </a:r>
            <a:r>
              <a:rPr lang="en-IN" dirty="0"/>
              <a:t> </a:t>
            </a:r>
            <a:r>
              <a:rPr lang="en-IN" dirty="0" err="1"/>
              <a:t>fdj;jpw;Fk</a:t>
            </a:r>
            <a:r>
              <a:rPr lang="en-IN" dirty="0"/>
              <a:t>; </a:t>
            </a:r>
            <a:r>
              <a:rPr lang="en-IN" dirty="0" err="1"/>
              <a:t>rpy</a:t>
            </a:r>
            <a:r>
              <a:rPr lang="en-IN" dirty="0"/>
              <a:t> </a:t>
            </a:r>
            <a:r>
              <a:rPr lang="en-IN" dirty="0" err="1"/>
              <a:t>fdtPdj;jpw;Fkhditfs</a:t>
            </a:r>
            <a:r>
              <a:rPr lang="en-IN" dirty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386217933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4000" b="1" kern="120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Tx/>
              <a:buNone/>
              <a:defRPr sz="20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Tx/>
              <a:buNone/>
              <a:defRPr sz="18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Tx/>
              <a:buNone/>
              <a:defRPr sz="18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indent="719138" algn="just"/>
            <a:r>
              <a:rPr lang="en-US" dirty="0" err="1"/>
              <a:t>fh;j;jUld</a:t>
            </a:r>
            <a:r>
              <a:rPr lang="en-US" dirty="0"/>
              <a:t>; </a:t>
            </a:r>
            <a:r>
              <a:rPr lang="en-US" dirty="0" err="1"/>
              <a:t>cld;gbf;iff;Fs</a:t>
            </a:r>
            <a:r>
              <a:rPr lang="en-US" dirty="0"/>
              <a:t>; </a:t>
            </a:r>
            <a:r>
              <a:rPr lang="en-US" dirty="0" err="1"/>
              <a:t>Eioe;jth;fs</a:t>
            </a:r>
            <a:r>
              <a:rPr lang="en-US" dirty="0"/>
              <a:t>; </a:t>
            </a:r>
            <a:r>
              <a:rPr lang="en-US" dirty="0" err="1">
                <a:solidFill>
                  <a:srgbClr val="FF0000"/>
                </a:solidFill>
              </a:rPr>
              <a:t>nja;tPf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epiyapNyh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my;yJ</a:t>
            </a:r>
            <a:r>
              <a:rPr lang="en-US" dirty="0"/>
              <a:t> </a:t>
            </a:r>
            <a:r>
              <a:rPr lang="en-US" dirty="0" err="1"/>
              <a:t>mjw;F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mLj;j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epiyapNyh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Mtpf;Fhpa</a:t>
            </a:r>
            <a:r>
              <a:rPr lang="en-US" dirty="0"/>
              <a:t> </a:t>
            </a:r>
            <a:r>
              <a:rPr lang="en-US" dirty="0" err="1"/>
              <a:t>Rghtj;ij</a:t>
            </a:r>
            <a:r>
              <a:rPr lang="en-US" dirty="0"/>
              <a:t> </a:t>
            </a:r>
            <a:r>
              <a:rPr lang="en-US" dirty="0" err="1"/>
              <a:t>mila</a:t>
            </a:r>
            <a:r>
              <a:rPr lang="en-US" dirty="0"/>
              <a:t> </a:t>
            </a:r>
            <a:r>
              <a:rPr lang="en-US" dirty="0" err="1"/>
              <a:t>Ntz;Lk</a:t>
            </a:r>
            <a:r>
              <a:rPr lang="en-US" dirty="0"/>
              <a:t>;. </a:t>
            </a:r>
          </a:p>
          <a:p>
            <a:pPr indent="719138" algn="just"/>
            <a:r>
              <a:rPr lang="en-US" dirty="0"/>
              <a:t>,</a:t>
            </a:r>
            <a:r>
              <a:rPr lang="en-US" dirty="0" err="1"/>
              <a:t>y;iynad;why</a:t>
            </a:r>
            <a:r>
              <a:rPr lang="en-US" dirty="0"/>
              <a:t>; </a:t>
            </a:r>
            <a:r>
              <a:rPr lang="en-US" dirty="0" err="1"/>
              <a:t>mth;fs</a:t>
            </a:r>
            <a:r>
              <a:rPr lang="en-US" dirty="0"/>
              <a:t>; </a:t>
            </a:r>
            <a:r>
              <a:rPr lang="en-US" dirty="0" err="1"/>
              <a:t>vy;yhtw;iwAk</a:t>
            </a:r>
            <a:r>
              <a:rPr lang="en-US" dirty="0"/>
              <a:t>; ,</a:t>
            </a:r>
            <a:r>
              <a:rPr lang="en-US" dirty="0" err="1"/>
              <a:t>oe;J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,</a:t>
            </a:r>
            <a:r>
              <a:rPr lang="en-US" dirty="0" err="1">
                <a:solidFill>
                  <a:srgbClr val="FF0000"/>
                </a:solidFill>
              </a:rPr>
              <a:t>uz;lhk</a:t>
            </a:r>
            <a:r>
              <a:rPr lang="en-US" dirty="0">
                <a:solidFill>
                  <a:srgbClr val="FF0000"/>
                </a:solidFill>
              </a:rPr>
              <a:t>; </a:t>
            </a:r>
            <a:r>
              <a:rPr lang="en-US" dirty="0" err="1">
                <a:solidFill>
                  <a:srgbClr val="FF0000"/>
                </a:solidFill>
              </a:rPr>
              <a:t>kuzj;jpy</a:t>
            </a:r>
            <a:r>
              <a:rPr lang="en-US" dirty="0">
                <a:solidFill>
                  <a:srgbClr val="FF0000"/>
                </a:solidFill>
              </a:rPr>
              <a:t>; </a:t>
            </a:r>
            <a:r>
              <a:rPr lang="en-US" dirty="0" err="1"/>
              <a:t>khpg;ghh;fs</a:t>
            </a:r>
            <a:r>
              <a:rPr lang="en-US" dirty="0"/>
              <a:t>;. </a:t>
            </a:r>
          </a:p>
          <a:p>
            <a:pPr indent="719138" algn="just"/>
            <a:r>
              <a:rPr lang="en-US" dirty="0" err="1"/>
              <a:t>nja;tPf</a:t>
            </a:r>
            <a:r>
              <a:rPr lang="en-US" dirty="0"/>
              <a:t> </a:t>
            </a:r>
            <a:r>
              <a:rPr lang="en-US" dirty="0" err="1"/>
              <a:t>Rghtj;ij</a:t>
            </a:r>
            <a:r>
              <a:rPr lang="en-US" dirty="0"/>
              <a:t> </a:t>
            </a:r>
            <a:r>
              <a:rPr lang="en-US" dirty="0" err="1"/>
              <a:t>miltjw;fhd</a:t>
            </a:r>
            <a:r>
              <a:rPr lang="en-US" dirty="0"/>
              <a:t> </a:t>
            </a:r>
            <a:r>
              <a:rPr lang="en-US" dirty="0" err="1"/>
              <a:t>ekJ</a:t>
            </a:r>
            <a:r>
              <a:rPr lang="en-US" dirty="0"/>
              <a:t> </a:t>
            </a:r>
            <a:r>
              <a:rPr lang="en-US" dirty="0" err="1"/>
              <a:t>miog;gpd</a:t>
            </a:r>
            <a:r>
              <a:rPr lang="en-US" dirty="0"/>
              <a:t>; </a:t>
            </a:r>
            <a:r>
              <a:rPr lang="en-US" dirty="0" err="1"/>
              <a:t>xNu</a:t>
            </a:r>
            <a:r>
              <a:rPr lang="en-US" dirty="0"/>
              <a:t> </a:t>
            </a:r>
            <a:r>
              <a:rPr lang="en-US" dirty="0" err="1"/>
              <a:t>ek;gpf;iff;F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miof;fg;gl;bUf;fpNwhk</a:t>
            </a:r>
            <a:r>
              <a:rPr lang="en-US" dirty="0"/>
              <a:t>;. </a:t>
            </a:r>
            <a:r>
              <a:rPr lang="en-US" dirty="0" err="1"/>
              <a:t>RtpNr</a:t>
            </a:r>
            <a:r>
              <a:rPr lang="en-US" dirty="0"/>
              <a:t>\ </a:t>
            </a:r>
            <a:r>
              <a:rPr lang="en-US" dirty="0" err="1"/>
              <a:t>Afj;jpy</a:t>
            </a:r>
            <a:r>
              <a:rPr lang="en-US" dirty="0"/>
              <a:t>; </a:t>
            </a:r>
            <a:r>
              <a:rPr lang="en-US" dirty="0" err="1"/>
              <a:t>NtW</a:t>
            </a:r>
            <a:r>
              <a:rPr lang="en-US" dirty="0"/>
              <a:t> </a:t>
            </a:r>
            <a:r>
              <a:rPr lang="en-US" dirty="0" err="1"/>
              <a:t>ve;j</a:t>
            </a:r>
            <a:r>
              <a:rPr lang="en-US" dirty="0"/>
              <a:t> </a:t>
            </a:r>
            <a:r>
              <a:rPr lang="en-US" dirty="0" err="1"/>
              <a:t>miog;Gk</a:t>
            </a:r>
            <a:r>
              <a:rPr lang="en-US" dirty="0"/>
              <a:t>; </a:t>
            </a:r>
            <a:r>
              <a:rPr lang="en-US" dirty="0" err="1"/>
              <a:t>nfhLf;fg;gltpy;iy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0451000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vNgrpah</a:t>
            </a:r>
            <a:r>
              <a:rPr lang="en-US" dirty="0">
                <a:solidFill>
                  <a:schemeClr val="tx1"/>
                </a:solidFill>
              </a:rPr>
              <a:t>; 2 : 8 -9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42109"/>
            <a:ext cx="12192000" cy="591589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8. </a:t>
            </a:r>
            <a:r>
              <a:rPr lang="en-IN" dirty="0" err="1">
                <a:solidFill>
                  <a:srgbClr val="FF0000"/>
                </a:solidFill>
                <a:highlight>
                  <a:srgbClr val="FFFF00"/>
                </a:highlight>
              </a:rPr>
              <a:t>fpUigapdhNy</a:t>
            </a:r>
            <a:r>
              <a:rPr lang="en-IN" dirty="0"/>
              <a:t> </a:t>
            </a:r>
            <a:r>
              <a:rPr lang="en-IN" dirty="0" err="1"/>
              <a:t>tpRthrj;ijf;nfhz;L</a:t>
            </a:r>
            <a:r>
              <a:rPr lang="en-IN" dirty="0"/>
              <a:t> ,</a:t>
            </a:r>
            <a:r>
              <a:rPr lang="en-IN" dirty="0" err="1"/>
              <a:t>ul;rpf;fg;gl;Bh;fs</a:t>
            </a:r>
            <a:r>
              <a:rPr lang="en-IN" dirty="0"/>
              <a:t>;@ ,J </a:t>
            </a:r>
            <a:r>
              <a:rPr lang="en-IN" dirty="0" err="1"/>
              <a:t>cq;fshy</a:t>
            </a:r>
            <a:r>
              <a:rPr lang="en-IN" dirty="0"/>
              <a:t>; </a:t>
            </a:r>
            <a:r>
              <a:rPr lang="en-IN" dirty="0" err="1"/>
              <a:t>cz;lhdjy;y</a:t>
            </a:r>
            <a:r>
              <a:rPr lang="en-IN" dirty="0"/>
              <a:t>&gt; ,J </a:t>
            </a:r>
            <a:r>
              <a:rPr lang="en-IN" dirty="0" err="1">
                <a:solidFill>
                  <a:srgbClr val="DA0000"/>
                </a:solidFill>
              </a:rPr>
              <a:t>NjtDila</a:t>
            </a:r>
            <a:r>
              <a:rPr lang="en-IN" dirty="0">
                <a:solidFill>
                  <a:srgbClr val="DA0000"/>
                </a:solidFill>
              </a:rPr>
              <a:t> &lt;T@</a:t>
            </a:r>
          </a:p>
          <a:p>
            <a:r>
              <a:rPr lang="en-IN" dirty="0"/>
              <a:t>  9. </a:t>
            </a:r>
            <a:r>
              <a:rPr lang="en-IN" dirty="0" err="1"/>
              <a:t>xUtUk</a:t>
            </a:r>
            <a:r>
              <a:rPr lang="en-IN" dirty="0"/>
              <a:t>; </a:t>
            </a:r>
            <a:r>
              <a:rPr lang="en-IN" dirty="0" err="1"/>
              <a:t>ngUikghuhl;lhjgbf;F</a:t>
            </a:r>
            <a:r>
              <a:rPr lang="en-IN" dirty="0"/>
              <a:t> ,J </a:t>
            </a:r>
            <a:r>
              <a:rPr lang="en-IN" dirty="0" err="1">
                <a:solidFill>
                  <a:srgbClr val="DA0000"/>
                </a:solidFill>
              </a:rPr>
              <a:t>fphpiafspdhy</a:t>
            </a:r>
            <a:r>
              <a:rPr lang="en-IN" dirty="0">
                <a:solidFill>
                  <a:srgbClr val="DA0000"/>
                </a:solidFill>
              </a:rPr>
              <a:t>; </a:t>
            </a:r>
            <a:r>
              <a:rPr lang="en-IN" dirty="0" err="1">
                <a:solidFill>
                  <a:srgbClr val="DA0000"/>
                </a:solidFill>
              </a:rPr>
              <a:t>cz;lhdjy;y</a:t>
            </a:r>
            <a:r>
              <a:rPr lang="en-IN" dirty="0">
                <a:solidFill>
                  <a:srgbClr val="DA0000"/>
                </a:solidFill>
              </a:rPr>
              <a:t>@</a:t>
            </a:r>
          </a:p>
        </p:txBody>
      </p:sp>
    </p:spTree>
    <p:extLst>
      <p:ext uri="{BB962C8B-B14F-4D97-AF65-F5344CB8AC3E}">
        <p14:creationId xmlns:p14="http://schemas.microsoft.com/office/powerpoint/2010/main" val="444236838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053" y="1911260"/>
            <a:ext cx="11793894" cy="2585323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,</a:t>
            </a:r>
            <a:r>
              <a:rPr lang="en-US" sz="5400" b="1" cap="none" spc="0" dirty="0" err="1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ul;rpf;fg;gLjypd</a:t>
            </a:r>
            <a:r>
              <a:rPr lang="en-US" sz="5400" b="1" cap="none" spc="0" dirty="0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; </a:t>
            </a:r>
          </a:p>
          <a:p>
            <a:pPr algn="ctr"/>
            <a:r>
              <a:rPr lang="en-US" sz="5400" b="1" cap="none" spc="0" dirty="0" err="1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kdpj</a:t>
            </a:r>
            <a:r>
              <a:rPr lang="en-US" sz="5400" b="1" cap="none" spc="0" dirty="0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 </a:t>
            </a:r>
            <a:r>
              <a:rPr lang="en-US" sz="5400" b="1" cap="none" spc="0" dirty="0" err="1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NtiyfSk</a:t>
            </a:r>
            <a:r>
              <a:rPr lang="en-IN" sz="5400" b="1" cap="none" spc="0" dirty="0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;&gt;</a:t>
            </a:r>
          </a:p>
          <a:p>
            <a:pPr algn="ctr"/>
            <a:r>
              <a:rPr lang="en-US" sz="5400" b="1" cap="none" spc="0" dirty="0" err="1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NjtDila</a:t>
            </a:r>
            <a:r>
              <a:rPr lang="en-US" sz="5400" b="1" dirty="0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 </a:t>
            </a:r>
            <a:r>
              <a:rPr lang="en-US" sz="5400" b="1" cap="none" spc="0" dirty="0" err="1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NtiyfSk</a:t>
            </a:r>
            <a:r>
              <a:rPr lang="en-US" sz="5400" b="1" cap="none" spc="0" dirty="0">
                <a:ln w="13462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mil Bible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24519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34636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  <a:p>
            <a:r>
              <a:rPr lang="en-US" dirty="0" err="1"/>
              <a:t>NjtDf;F</a:t>
            </a:r>
            <a:r>
              <a:rPr lang="en-US" dirty="0"/>
              <a:t> </a:t>
            </a:r>
            <a:r>
              <a:rPr lang="en-US" dirty="0" err="1"/>
              <a:t>Kd;ghf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ePjpkhdhf</a:t>
            </a:r>
            <a:r>
              <a:rPr lang="en-US" dirty="0"/>
              <a:t> </a:t>
            </a:r>
            <a:r>
              <a:rPr lang="en-US" dirty="0" err="1"/>
              <a:t>fhz;gpg;gjw;Fhpa</a:t>
            </a:r>
            <a:r>
              <a:rPr lang="en-US" dirty="0"/>
              <a:t> </a:t>
            </a:r>
            <a:r>
              <a:rPr lang="en-US" dirty="0" err="1"/>
              <a:t>fphpia</a:t>
            </a:r>
            <a:r>
              <a:rPr lang="en-US" dirty="0"/>
              <a:t> </a:t>
            </a:r>
            <a:r>
              <a:rPr lang="en-US" dirty="0" err="1"/>
              <a:t>elg;gpf;Fk</a:t>
            </a:r>
            <a:r>
              <a:rPr lang="en-US" dirty="0"/>
              <a:t>; </a:t>
            </a:r>
            <a:r>
              <a:rPr lang="en-US" dirty="0" err="1"/>
              <a:t>re;jh;g;gk</a:t>
            </a:r>
            <a:r>
              <a:rPr lang="en-US" dirty="0"/>
              <a:t>; </a:t>
            </a:r>
            <a:r>
              <a:rPr lang="en-US" dirty="0" err="1"/>
              <a:t>kdpjdhf</a:t>
            </a:r>
            <a:r>
              <a:rPr lang="en-US" dirty="0"/>
              <a:t> </a:t>
            </a:r>
            <a:r>
              <a:rPr lang="en-US" dirty="0" err="1"/>
              <a:t>ekf;F</a:t>
            </a:r>
            <a:r>
              <a:rPr lang="en-US" dirty="0"/>
              <a:t> ,</a:t>
            </a:r>
            <a:r>
              <a:rPr lang="en-US" dirty="0" err="1"/>
              <a:t>y;iy</a:t>
            </a:r>
            <a:r>
              <a:rPr lang="en-US" dirty="0"/>
              <a:t>.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6" y="3463636"/>
            <a:ext cx="6733309" cy="312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71505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0"/>
            <a:ext cx="12192000" cy="685799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IN" sz="4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sz="4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IN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who is perfect, is not pleased to </a:t>
            </a:r>
          </a:p>
          <a:p>
            <a:r>
              <a:rPr lang="en-IN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 anything imperfect, either works or anything else.</a:t>
            </a:r>
          </a:p>
        </p:txBody>
      </p:sp>
    </p:spTree>
    <p:extLst>
      <p:ext uri="{BB962C8B-B14F-4D97-AF65-F5344CB8AC3E}">
        <p14:creationId xmlns:p14="http://schemas.microsoft.com/office/powerpoint/2010/main" val="1704449947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NjtDila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FLk;gj;jpw;Fs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ehk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Vw;Wf;nfhs;sg;gLk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tiu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ehk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nra;Ak</a:t>
            </a:r>
            <a:r>
              <a:rPr lang="en-US" dirty="0">
                <a:solidFill>
                  <a:srgbClr val="002060"/>
                </a:solidFill>
              </a:rPr>
              <a:t>; v</a:t>
            </a:r>
            <a:r>
              <a:rPr lang="en-GB" dirty="0">
                <a:solidFill>
                  <a:srgbClr val="002060"/>
                </a:solidFill>
              </a:rPr>
              <a:t>e;</a:t>
            </a:r>
            <a:r>
              <a:rPr lang="en-US" dirty="0">
                <a:solidFill>
                  <a:srgbClr val="002060"/>
                </a:solidFill>
              </a:rPr>
              <a:t>j </a:t>
            </a:r>
            <a:r>
              <a:rPr lang="en-US" dirty="0" err="1">
                <a:solidFill>
                  <a:srgbClr val="002060"/>
                </a:solidFill>
              </a:rPr>
              <a:t>NtiyAk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Vw;Gilajy;y</a:t>
            </a:r>
            <a:r>
              <a:rPr lang="en-US" dirty="0">
                <a:solidFill>
                  <a:srgbClr val="002060"/>
                </a:solidFill>
              </a:rPr>
              <a:t>.</a:t>
            </a:r>
            <a:r>
              <a:rPr lang="en-US" dirty="0"/>
              <a:t> </a:t>
            </a:r>
          </a:p>
          <a:p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ghpg+uzuhapUf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;$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ba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NjtDf;F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mg+uzkhd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NtiyahapUe;jhYk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; 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NtW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vJthf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 ,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Ue;jhYk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; 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mtUf;F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dirty="0" err="1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gphpakhdjy;y</a:t>
            </a: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.</a:t>
            </a:r>
            <a:endParaRPr lang="en-IN" dirty="0">
              <a:ln>
                <a:solidFill>
                  <a:srgbClr val="FF0000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33661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" y="0"/>
            <a:ext cx="12192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IN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Until we have been accepted in to god’s family no works that we could do would be acceptable</a:t>
            </a:r>
          </a:p>
        </p:txBody>
      </p:sp>
    </p:spTree>
    <p:extLst>
      <p:ext uri="{BB962C8B-B14F-4D97-AF65-F5344CB8AC3E}">
        <p14:creationId xmlns:p14="http://schemas.microsoft.com/office/powerpoint/2010/main" val="3932131938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46577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fyhj;jpah</a:t>
            </a:r>
            <a:r>
              <a:rPr lang="en-US" dirty="0">
                <a:solidFill>
                  <a:schemeClr val="tx1"/>
                </a:solidFill>
              </a:rPr>
              <a:t>; 4 : 6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85789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IN" dirty="0"/>
          </a:p>
          <a:p>
            <a:r>
              <a:rPr lang="en-IN" dirty="0"/>
              <a:t> </a:t>
            </a:r>
          </a:p>
          <a:p>
            <a:r>
              <a:rPr lang="en-IN" dirty="0" err="1"/>
              <a:t>NkYk</a:t>
            </a:r>
            <a:r>
              <a:rPr lang="en-IN" dirty="0"/>
              <a:t>; </a:t>
            </a:r>
            <a:r>
              <a:rPr lang="en-IN" dirty="0" err="1"/>
              <a:t>ePq;fs</a:t>
            </a:r>
            <a:r>
              <a:rPr lang="en-IN" dirty="0"/>
              <a:t>; </a:t>
            </a:r>
            <a:r>
              <a:rPr lang="en-IN" dirty="0" err="1"/>
              <a:t>Gj;jpuuhapUf;fpwgbapdhy</a:t>
            </a:r>
            <a:r>
              <a:rPr lang="en-IN" dirty="0"/>
              <a:t>;&gt; </a:t>
            </a:r>
          </a:p>
          <a:p>
            <a:r>
              <a:rPr lang="en-IN" dirty="0" err="1">
                <a:solidFill>
                  <a:srgbClr val="C00000"/>
                </a:solidFill>
              </a:rPr>
              <a:t>mg;gh</a:t>
            </a:r>
            <a:r>
              <a:rPr lang="en-IN" dirty="0">
                <a:solidFill>
                  <a:srgbClr val="C00000"/>
                </a:solidFill>
              </a:rPr>
              <a:t>&gt; </a:t>
            </a:r>
            <a:r>
              <a:rPr lang="en-IN" dirty="0" err="1">
                <a:solidFill>
                  <a:srgbClr val="C00000"/>
                </a:solidFill>
              </a:rPr>
              <a:t>gpjhNt</a:t>
            </a:r>
            <a:r>
              <a:rPr lang="en-IN" dirty="0">
                <a:solidFill>
                  <a:srgbClr val="C00000"/>
                </a:solidFill>
              </a:rPr>
              <a:t>!</a:t>
            </a:r>
            <a:r>
              <a:rPr lang="en-IN" dirty="0"/>
              <a:t> </a:t>
            </a:r>
          </a:p>
          <a:p>
            <a:r>
              <a:rPr lang="en-IN" dirty="0" err="1"/>
              <a:t>vd;W</a:t>
            </a:r>
            <a:r>
              <a:rPr lang="en-IN" dirty="0"/>
              <a:t> $</a:t>
            </a:r>
            <a:r>
              <a:rPr lang="en-IN" dirty="0" err="1"/>
              <a:t>g;gplj;jf;fjhf</a:t>
            </a:r>
            <a:r>
              <a:rPr lang="en-IN" dirty="0"/>
              <a:t> </a:t>
            </a:r>
            <a:r>
              <a:rPr lang="en-IN" dirty="0" err="1"/>
              <a:t>Njtd</a:t>
            </a:r>
            <a:r>
              <a:rPr lang="en-IN" dirty="0"/>
              <a:t>; </a:t>
            </a:r>
            <a:r>
              <a:rPr lang="en-IN" dirty="0" err="1"/>
              <a:t>jkJ</a:t>
            </a:r>
            <a:r>
              <a:rPr lang="en-IN" dirty="0"/>
              <a:t> </a:t>
            </a:r>
            <a:r>
              <a:rPr lang="en-IN" dirty="0" err="1"/>
              <a:t>FkhuDila</a:t>
            </a:r>
            <a:r>
              <a:rPr lang="en-IN" dirty="0"/>
              <a:t> </a:t>
            </a:r>
            <a:r>
              <a:rPr lang="en-IN" dirty="0" err="1"/>
              <a:t>Mtpia</a:t>
            </a:r>
            <a:r>
              <a:rPr lang="en-IN" dirty="0"/>
              <a:t> </a:t>
            </a:r>
            <a:r>
              <a:rPr lang="en-IN" dirty="0" err="1"/>
              <a:t>cq;fs</a:t>
            </a:r>
            <a:r>
              <a:rPr lang="en-IN" dirty="0"/>
              <a:t>; ,</a:t>
            </a:r>
            <a:r>
              <a:rPr lang="en-IN" dirty="0" err="1"/>
              <a:t>Ujaq;fspy</a:t>
            </a:r>
            <a:r>
              <a:rPr lang="en-IN" dirty="0"/>
              <a:t>; </a:t>
            </a:r>
            <a:r>
              <a:rPr lang="en-IN" dirty="0" err="1"/>
              <a:t>mDg;gpdhh</a:t>
            </a:r>
            <a:r>
              <a:rPr lang="en-IN" dirty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319685712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38759"/>
            <a:ext cx="12192000" cy="601924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 </a:t>
            </a:r>
            <a:r>
              <a:rPr lang="en-IN" dirty="0" err="1"/>
              <a:t>Mifahy</a:t>
            </a:r>
            <a:r>
              <a:rPr lang="en-IN" dirty="0"/>
              <a:t>;&gt; </a:t>
            </a:r>
            <a:r>
              <a:rPr lang="en-IN" dirty="0" err="1"/>
              <a:t>ePq;fs</a:t>
            </a:r>
            <a:r>
              <a:rPr lang="en-IN" dirty="0"/>
              <a:t>; ,</a:t>
            </a:r>
            <a:r>
              <a:rPr lang="en-IN" dirty="0" err="1"/>
              <a:t>dp</a:t>
            </a:r>
            <a:r>
              <a:rPr lang="en-IN" dirty="0"/>
              <a:t> </a:t>
            </a:r>
          </a:p>
          <a:p>
            <a:r>
              <a:rPr lang="en-IN" dirty="0" err="1">
                <a:solidFill>
                  <a:srgbClr val="C00000"/>
                </a:solidFill>
              </a:rPr>
              <a:t>me;epaUk</a:t>
            </a:r>
            <a:r>
              <a:rPr lang="en-IN" dirty="0">
                <a:solidFill>
                  <a:srgbClr val="C00000"/>
                </a:solidFill>
              </a:rPr>
              <a:t>; </a:t>
            </a:r>
            <a:r>
              <a:rPr lang="en-IN" dirty="0" err="1">
                <a:solidFill>
                  <a:srgbClr val="C00000"/>
                </a:solidFill>
              </a:rPr>
              <a:t>guNjrpfSkhapuhky</a:t>
            </a:r>
            <a:r>
              <a:rPr lang="en-IN" dirty="0">
                <a:solidFill>
                  <a:srgbClr val="C00000"/>
                </a:solidFill>
              </a:rPr>
              <a:t>;&gt;</a:t>
            </a:r>
            <a:r>
              <a:rPr lang="en-IN" dirty="0"/>
              <a:t> </a:t>
            </a:r>
            <a:r>
              <a:rPr lang="en-IN" dirty="0" err="1"/>
              <a:t>ghpRj;jthd;fNshNl</a:t>
            </a:r>
            <a:r>
              <a:rPr lang="en-IN" dirty="0"/>
              <a:t> </a:t>
            </a:r>
            <a:r>
              <a:rPr lang="en-IN" dirty="0" err="1"/>
              <a:t>xNu</a:t>
            </a:r>
            <a:r>
              <a:rPr lang="en-IN" dirty="0"/>
              <a:t> </a:t>
            </a:r>
            <a:r>
              <a:rPr lang="en-IN" dirty="0" err="1"/>
              <a:t>efuj;jhUk</a:t>
            </a:r>
            <a:r>
              <a:rPr lang="en-IN" dirty="0"/>
              <a:t>; </a:t>
            </a:r>
            <a:r>
              <a:rPr lang="en-IN" dirty="0" err="1"/>
              <a:t>NjtDila</a:t>
            </a:r>
            <a:r>
              <a:rPr lang="en-IN" dirty="0"/>
              <a:t> </a:t>
            </a:r>
            <a:r>
              <a:rPr lang="en-IN" dirty="0" err="1"/>
              <a:t>tPl;lhUkhapUe;J</a:t>
            </a:r>
            <a:r>
              <a:rPr lang="en-IN" dirty="0"/>
              <a:t>&gt;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vNgrpah</a:t>
            </a:r>
            <a:r>
              <a:rPr lang="en-US" dirty="0">
                <a:solidFill>
                  <a:schemeClr val="tx1"/>
                </a:solidFill>
              </a:rPr>
              <a:t>; 2 : 19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072940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6980"/>
            <a:ext cx="12192000" cy="6567055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en-US" sz="3200" dirty="0"/>
          </a:p>
          <a:p>
            <a:r>
              <a:rPr lang="en-US" sz="3200" dirty="0" err="1"/>
              <a:t>Mdhy</a:t>
            </a:r>
            <a:r>
              <a:rPr lang="en-US" sz="3200" dirty="0"/>
              <a:t>; </a:t>
            </a:r>
            <a:r>
              <a:rPr lang="en-US" sz="3200" dirty="0" err="1"/>
              <a:t>ehk</a:t>
            </a:r>
            <a:r>
              <a:rPr lang="en-US" sz="3200" dirty="0"/>
              <a:t>; </a:t>
            </a:r>
            <a:r>
              <a:rPr lang="en-US" sz="3200" dirty="0" err="1"/>
              <a:t>fphpiafspdhyy;y</a:t>
            </a:r>
            <a:r>
              <a:rPr lang="en-US" sz="3200" dirty="0"/>
              <a:t>&gt; </a:t>
            </a:r>
            <a:r>
              <a:rPr lang="en-US" sz="3200" dirty="0" err="1"/>
              <a:t>tpRthrj;jpdhy</a:t>
            </a:r>
            <a:r>
              <a:rPr lang="en-US" sz="3200" dirty="0"/>
              <a:t>; </a:t>
            </a:r>
            <a:r>
              <a:rPr lang="en-US" sz="3200" dirty="0" err="1"/>
              <a:t>ekJ</a:t>
            </a:r>
            <a:r>
              <a:rPr lang="en-US" sz="3200" dirty="0"/>
              <a:t> </a:t>
            </a:r>
            <a:r>
              <a:rPr lang="en-US" sz="3200" dirty="0" err="1"/>
              <a:t>ghtq;fSf;fhd</a:t>
            </a:r>
            <a:r>
              <a:rPr lang="en-US" sz="3200" dirty="0"/>
              <a:t> </a:t>
            </a:r>
            <a:r>
              <a:rPr lang="en-US" sz="3200" dirty="0" err="1"/>
              <a:t>kd;dpg;ig</a:t>
            </a:r>
            <a:r>
              <a:rPr lang="en-US" sz="3200" dirty="0"/>
              <a:t> </a:t>
            </a:r>
            <a:r>
              <a:rPr lang="en-US" sz="3200" dirty="0" err="1"/>
              <a:t>ngw;W</a:t>
            </a:r>
            <a:r>
              <a:rPr lang="ta-IN" sz="3200" dirty="0"/>
              <a:t>,</a:t>
            </a:r>
            <a:r>
              <a:rPr lang="en-US" sz="3200" dirty="0"/>
              <a:t> </a:t>
            </a:r>
            <a:r>
              <a:rPr lang="en-US" sz="3200" dirty="0" err="1"/>
              <a:t>mh;g;gzj;jpdhYk</a:t>
            </a:r>
            <a:r>
              <a:rPr lang="en-US" sz="3200" dirty="0"/>
              <a:t>; </a:t>
            </a:r>
            <a:r>
              <a:rPr lang="en-US" sz="3200" dirty="0" err="1"/>
              <a:t>Mtpapd</a:t>
            </a:r>
            <a:r>
              <a:rPr lang="en-US" sz="3200" dirty="0"/>
              <a:t>; </a:t>
            </a:r>
            <a:r>
              <a:rPr lang="en-US" sz="3200" dirty="0" err="1"/>
              <a:t>nIepg;gpj</a:t>
            </a:r>
            <a:r>
              <a:rPr lang="en-US" sz="3200" dirty="0"/>
              <a:t>;;</a:t>
            </a:r>
            <a:r>
              <a:rPr lang="en-US" sz="3200" dirty="0" err="1"/>
              <a:t>jypdhYk</a:t>
            </a:r>
            <a:r>
              <a:rPr lang="en-US" sz="3200" dirty="0"/>
              <a:t>; </a:t>
            </a:r>
            <a:r>
              <a:rPr lang="en-US" sz="3200" dirty="0" err="1"/>
              <a:t>NjtDila</a:t>
            </a:r>
            <a:r>
              <a:rPr lang="en-US" sz="3200" dirty="0"/>
              <a:t> </a:t>
            </a:r>
            <a:r>
              <a:rPr lang="en-US" sz="3200" dirty="0" err="1"/>
              <a:t>Fkhuh;fshd</a:t>
            </a:r>
            <a:r>
              <a:rPr lang="en-US" sz="3200" dirty="0"/>
              <a:t> </a:t>
            </a:r>
            <a:r>
              <a:rPr lang="en-US" sz="3200" dirty="0" err="1"/>
              <a:t>gpwF</a:t>
            </a:r>
            <a:r>
              <a:rPr lang="ta-IN" sz="3200" dirty="0"/>
              <a:t>,</a:t>
            </a:r>
            <a:r>
              <a:rPr lang="en-US" sz="3200" dirty="0"/>
              <a:t> </a:t>
            </a:r>
            <a:r>
              <a:rPr lang="en-US" sz="3200" dirty="0" err="1"/>
              <a:t>NjtDf;F</a:t>
            </a:r>
            <a:r>
              <a:rPr lang="en-US" sz="3200" dirty="0"/>
              <a:t> </a:t>
            </a:r>
            <a:r>
              <a:rPr lang="en-US" sz="3200" dirty="0" err="1"/>
              <a:t>gphpakhd</a:t>
            </a:r>
            <a:r>
              <a:rPr lang="en-US" sz="3200" dirty="0"/>
              <a:t> </a:t>
            </a:r>
            <a:r>
              <a:rPr lang="en-US" sz="3200" dirty="0" err="1"/>
              <a:t>Ntiyia</a:t>
            </a:r>
            <a:r>
              <a:rPr lang="en-US" sz="3200" dirty="0"/>
              <a:t> </a:t>
            </a:r>
            <a:r>
              <a:rPr lang="en-US" sz="3200" dirty="0" err="1"/>
              <a:t>nra;tjw;Fhpa</a:t>
            </a:r>
            <a:r>
              <a:rPr lang="en-US" sz="3200" dirty="0"/>
              <a:t> </a:t>
            </a:r>
            <a:r>
              <a:rPr lang="en-US" sz="3200" dirty="0" err="1"/>
              <a:t>fhyk</a:t>
            </a:r>
            <a:r>
              <a:rPr lang="en-US" sz="3200" dirty="0"/>
              <a:t>; </a:t>
            </a:r>
            <a:r>
              <a:rPr lang="en-US" sz="3200" dirty="0" err="1"/>
              <a:t>tUfpwJ</a:t>
            </a:r>
            <a:r>
              <a:rPr lang="en-US" sz="3200" dirty="0"/>
              <a:t>. </a:t>
            </a:r>
            <a:r>
              <a:rPr lang="en-US" sz="3200" dirty="0" err="1"/>
              <a:t>Vnddpy</a:t>
            </a:r>
            <a:r>
              <a:rPr lang="en-US" sz="3200" dirty="0"/>
              <a:t>; </a:t>
            </a:r>
            <a:r>
              <a:rPr lang="en-US" sz="3200" dirty="0" err="1"/>
              <a:t>mg;nghOJ</a:t>
            </a:r>
            <a:r>
              <a:rPr lang="en-US" sz="3200" dirty="0"/>
              <a:t> </a:t>
            </a:r>
            <a:r>
              <a:rPr lang="en-US" sz="3200" dirty="0" err="1"/>
              <a:t>NjtDila</a:t>
            </a:r>
            <a:r>
              <a:rPr lang="en-US" sz="3200" dirty="0"/>
              <a:t> </a:t>
            </a:r>
            <a:r>
              <a:rPr lang="en-US" sz="3200" dirty="0" err="1"/>
              <a:t>FLk;gj;jpy</a:t>
            </a:r>
            <a:r>
              <a:rPr lang="en-US" sz="3200" dirty="0"/>
              <a:t>; </a:t>
            </a:r>
            <a:r>
              <a:rPr lang="en-US" sz="3200" dirty="0" err="1"/>
              <a:t>mq;fj;jpduhf</a:t>
            </a:r>
            <a:r>
              <a:rPr lang="en-US" sz="3200" dirty="0"/>
              <a:t> ,</a:t>
            </a:r>
            <a:r>
              <a:rPr lang="en-US" sz="3200" dirty="0" err="1"/>
              <a:t>Uf;fpNwhk</a:t>
            </a:r>
            <a:r>
              <a:rPr lang="en-US" sz="3200" dirty="0"/>
              <a:t>;. </a:t>
            </a:r>
            <a:r>
              <a:rPr lang="en-US" sz="3200" dirty="0" err="1"/>
              <a:t>NkYk</a:t>
            </a:r>
            <a:r>
              <a:rPr lang="en-US" sz="3200" dirty="0"/>
              <a:t>; ,</a:t>
            </a:r>
            <a:r>
              <a:rPr lang="en-US" sz="3200" dirty="0" err="1"/>
              <a:t>e;j</a:t>
            </a:r>
            <a:r>
              <a:rPr lang="en-US" sz="3200" dirty="0"/>
              <a:t> n[</a:t>
            </a:r>
            <a:r>
              <a:rPr lang="en-US" sz="3200" dirty="0" err="1"/>
              <a:t>dpg;gpj;jypdhy</a:t>
            </a:r>
            <a:r>
              <a:rPr lang="en-US" sz="3200" dirty="0"/>
              <a:t>; </a:t>
            </a:r>
            <a:r>
              <a:rPr lang="en-US" sz="3200" dirty="0" err="1"/>
              <a:t>ekf;Fs</a:t>
            </a:r>
            <a:r>
              <a:rPr lang="en-US" sz="3200" dirty="0"/>
              <a:t>; ,</a:t>
            </a:r>
            <a:r>
              <a:rPr lang="en-US" sz="3200" dirty="0" err="1"/>
              <a:t>Uf;fpw</a:t>
            </a:r>
            <a:r>
              <a:rPr lang="en-US" sz="3200" dirty="0"/>
              <a:t> </a:t>
            </a:r>
            <a:r>
              <a:rPr lang="en-US" sz="3200" dirty="0" err="1"/>
              <a:t>ghpRj;j</a:t>
            </a:r>
            <a:r>
              <a:rPr lang="en-US" sz="3200" dirty="0"/>
              <a:t> </a:t>
            </a:r>
            <a:r>
              <a:rPr lang="en-US" sz="3200" dirty="0" err="1"/>
              <a:t>Mtp</a:t>
            </a:r>
            <a:r>
              <a:rPr lang="en-US" sz="3200" dirty="0"/>
              <a:t> </a:t>
            </a:r>
            <a:r>
              <a:rPr lang="en-US" sz="3200" dirty="0" err="1"/>
              <a:t>jd;id</a:t>
            </a:r>
            <a:r>
              <a:rPr lang="en-US" sz="3200" dirty="0"/>
              <a:t> </a:t>
            </a:r>
            <a:r>
              <a:rPr lang="en-US" sz="3200" dirty="0" err="1"/>
              <a:t>fhz;gpf;fTk</a:t>
            </a:r>
            <a:r>
              <a:rPr lang="en-US" sz="3200" dirty="0"/>
              <a:t>; </a:t>
            </a:r>
            <a:r>
              <a:rPr lang="en-US" sz="3200" dirty="0" err="1"/>
              <a:t>rpy</a:t>
            </a:r>
            <a:r>
              <a:rPr lang="en-US" sz="3200" dirty="0"/>
              <a:t> </a:t>
            </a:r>
            <a:r>
              <a:rPr lang="en-US" sz="3200" dirty="0" err="1"/>
              <a:t>Ntiyfis</a:t>
            </a:r>
            <a:r>
              <a:rPr lang="en-US" sz="3200" dirty="0"/>
              <a:t> </a:t>
            </a:r>
            <a:r>
              <a:rPr lang="en-US" sz="3200" dirty="0" err="1"/>
              <a:t>nra;aTk</a:t>
            </a:r>
            <a:r>
              <a:rPr lang="en-US" sz="3200" dirty="0"/>
              <a:t>; ,</a:t>
            </a:r>
            <a:r>
              <a:rPr lang="en-US" sz="3200" dirty="0" err="1"/>
              <a:t>g;nghOJ</a:t>
            </a:r>
            <a:r>
              <a:rPr lang="en-US" sz="3200" dirty="0"/>
              <a:t> </a:t>
            </a:r>
            <a:r>
              <a:rPr lang="en-US" sz="3200" dirty="0" err="1"/>
              <a:t>re;jh;g;gk</a:t>
            </a:r>
            <a:r>
              <a:rPr lang="en-US" sz="3200" dirty="0"/>
              <a:t>; </a:t>
            </a:r>
            <a:r>
              <a:rPr lang="en-US" sz="3200" dirty="0" err="1"/>
              <a:t>ngWfpwJ</a:t>
            </a:r>
            <a:r>
              <a:rPr lang="en-US" sz="3200" dirty="0"/>
              <a:t>. </a:t>
            </a:r>
            <a:r>
              <a:rPr lang="en-US" sz="3200" dirty="0" err="1"/>
              <a:t>NtW</a:t>
            </a:r>
            <a:r>
              <a:rPr lang="en-US" sz="3200" dirty="0"/>
              <a:t> </a:t>
            </a:r>
            <a:r>
              <a:rPr lang="en-US" sz="3200" dirty="0" err="1"/>
              <a:t>thh;j;ijfspy</a:t>
            </a:r>
            <a:r>
              <a:rPr lang="en-US" sz="3200" dirty="0"/>
              <a:t>; </a:t>
            </a:r>
            <a:r>
              <a:rPr lang="en-US" sz="3200" dirty="0" err="1"/>
              <a:t>nrhy;Nthkhdhy</a:t>
            </a:r>
            <a:r>
              <a:rPr lang="en-US" sz="3200" dirty="0"/>
              <a:t>; </a:t>
            </a:r>
            <a:r>
              <a:rPr lang="en-US" sz="3200" dirty="0" err="1"/>
              <a:t>xU</a:t>
            </a:r>
            <a:r>
              <a:rPr lang="en-US" sz="3200" dirty="0"/>
              <a:t> </a:t>
            </a:r>
            <a:r>
              <a:rPr lang="en-US" sz="3200" dirty="0" err="1"/>
              <a:t>mG+uz</a:t>
            </a:r>
            <a:r>
              <a:rPr lang="en-US" sz="3200" dirty="0"/>
              <a:t> </a:t>
            </a:r>
            <a:r>
              <a:rPr lang="en-US" sz="3200" dirty="0" err="1"/>
              <a:t>kdpjdhf</a:t>
            </a:r>
            <a:r>
              <a:rPr lang="en-US" sz="3200" dirty="0"/>
              <a:t> </a:t>
            </a:r>
            <a:r>
              <a:rPr lang="en-US" sz="3200" dirty="0" err="1"/>
              <a:t>ekJ</a:t>
            </a:r>
            <a:r>
              <a:rPr lang="en-US" sz="3200" dirty="0"/>
              <a:t> ,</a:t>
            </a:r>
            <a:r>
              <a:rPr lang="en-US" sz="3200" dirty="0" err="1"/>
              <a:t>ul;rpg;Gf;fhf</a:t>
            </a:r>
            <a:r>
              <a:rPr lang="en-US" sz="3200" dirty="0"/>
              <a:t> </a:t>
            </a:r>
            <a:r>
              <a:rPr lang="en-US" sz="3200" dirty="0" err="1"/>
              <a:t>fphpia</a:t>
            </a:r>
            <a:r>
              <a:rPr lang="en-US" sz="3200" dirty="0"/>
              <a:t> </a:t>
            </a:r>
            <a:r>
              <a:rPr lang="en-US" sz="3200" dirty="0" err="1"/>
              <a:t>elg;gpf;f</a:t>
            </a:r>
            <a:r>
              <a:rPr lang="en-US" sz="3200" dirty="0"/>
              <a:t> </a:t>
            </a:r>
            <a:r>
              <a:rPr lang="en-US" sz="3200" dirty="0" err="1"/>
              <a:t>KbahJ</a:t>
            </a:r>
            <a:r>
              <a:rPr lang="en-US" sz="3200" dirty="0"/>
              <a:t>. </a:t>
            </a:r>
            <a:r>
              <a:rPr lang="en-US" sz="3200" dirty="0" err="1"/>
              <a:t>Mdhy</a:t>
            </a:r>
            <a:r>
              <a:rPr lang="en-US" sz="3200" dirty="0"/>
              <a:t>; </a:t>
            </a:r>
            <a:r>
              <a:rPr lang="en-US" sz="3200" dirty="0" err="1"/>
              <a:t>xU</a:t>
            </a:r>
            <a:r>
              <a:rPr lang="en-US" sz="3200" dirty="0"/>
              <a:t> GJ </a:t>
            </a:r>
            <a:r>
              <a:rPr lang="en-US" sz="3200" dirty="0" err="1"/>
              <a:t>rpU</a:t>
            </a:r>
            <a:r>
              <a:rPr lang="en-US" sz="3200" dirty="0"/>
              <a:t>\;</a:t>
            </a:r>
            <a:r>
              <a:rPr lang="en-US" sz="3200" dirty="0" err="1"/>
              <a:t>bahf</a:t>
            </a:r>
            <a:r>
              <a:rPr lang="en-US" sz="3200" dirty="0"/>
              <a:t> ,</a:t>
            </a:r>
            <a:r>
              <a:rPr lang="en-US" sz="3200" dirty="0" err="1"/>
              <a:t>ijr</a:t>
            </a:r>
            <a:r>
              <a:rPr lang="en-US" sz="3200" dirty="0"/>
              <a:t>; </a:t>
            </a:r>
            <a:r>
              <a:rPr lang="en-US" sz="3200" dirty="0" err="1"/>
              <a:t>nra;a</a:t>
            </a:r>
            <a:r>
              <a:rPr lang="en-US" sz="3200" dirty="0"/>
              <a:t> </a:t>
            </a:r>
            <a:r>
              <a:rPr lang="en-US" sz="3200" dirty="0" err="1"/>
              <a:t>KbAk</a:t>
            </a:r>
            <a:r>
              <a:rPr lang="en-US" sz="3200" dirty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3031837334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2AD09-C59B-C7F1-3E77-4D59E349F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B3BA6-4918-DA04-94CA-9669ED26D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75000"/>
            </a:schemeClr>
          </a:solidFill>
          <a:ln>
            <a:solidFill>
              <a:srgbClr val="DDDD11"/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gbepiyfs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1FC99-9F76-4A41-0688-3CCD36507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00107"/>
            <a:ext cx="12192000" cy="5276002"/>
          </a:xfrm>
        </p:spPr>
        <p:txBody>
          <a:bodyPr>
            <a:normAutofit fontScale="92500" lnSpcReduction="20000"/>
          </a:bodyPr>
          <a:lstStyle/>
          <a:p>
            <a:pPr algn="l"/>
            <a:endParaRPr lang="en-US" sz="3400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sz="3900" dirty="0" err="1">
                <a:solidFill>
                  <a:schemeClr val="tx1"/>
                </a:solidFill>
              </a:rPr>
              <a:t>gbepiy</a:t>
            </a:r>
            <a:r>
              <a:rPr lang="en-US" sz="3900" dirty="0">
                <a:solidFill>
                  <a:schemeClr val="tx1"/>
                </a:solidFill>
              </a:rPr>
              <a:t> : 	</a:t>
            </a:r>
            <a:r>
              <a:rPr lang="en-US" sz="39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tpRthrj;ijf</a:t>
            </a:r>
            <a:r>
              <a:rPr lang="en-US" sz="39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39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nfhz;L</a:t>
            </a:r>
            <a:endParaRPr lang="en-US" sz="39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3676650" algn="l"/>
            <a:r>
              <a:rPr lang="en-US" sz="39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ePjpkhdhf;fg;gLjy</a:t>
            </a:r>
            <a:r>
              <a:rPr lang="en-US" sz="39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l"/>
            <a:endParaRPr lang="en-US" sz="3400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2.</a:t>
            </a:r>
            <a:r>
              <a:rPr lang="en-US" dirty="0"/>
              <a:t> </a:t>
            </a:r>
            <a:r>
              <a:rPr lang="en-US" dirty="0" err="1">
                <a:solidFill>
                  <a:schemeClr val="tx1"/>
                </a:solidFill>
              </a:rPr>
              <a:t>gbepiy</a:t>
            </a:r>
            <a:r>
              <a:rPr lang="en-US" dirty="0">
                <a:solidFill>
                  <a:schemeClr val="tx1"/>
                </a:solidFill>
              </a:rPr>
              <a:t> : 	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jpahf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gypNahL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mh;gzpg;G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3400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3.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gbepiy</a:t>
            </a:r>
            <a:r>
              <a:rPr lang="en-US" dirty="0">
                <a:solidFill>
                  <a:schemeClr val="tx1"/>
                </a:solidFill>
              </a:rPr>
              <a:t> : 	</a:t>
            </a:r>
            <a:r>
              <a:rPr lang="en-US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Mtpapdhy</a:t>
            </a:r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n[</a:t>
            </a:r>
            <a:r>
              <a:rPr lang="en-US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epg;gpf;fg;gLjy</a:t>
            </a:r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l"/>
            <a:endParaRPr lang="en-US" sz="3400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4. </a:t>
            </a:r>
            <a:r>
              <a:rPr lang="en-US" dirty="0" err="1">
                <a:solidFill>
                  <a:schemeClr val="tx1"/>
                </a:solidFill>
              </a:rPr>
              <a:t>gbepiy</a:t>
            </a:r>
            <a:r>
              <a:rPr lang="en-US" dirty="0">
                <a:solidFill>
                  <a:schemeClr val="tx1"/>
                </a:solidFill>
              </a:rPr>
              <a:t> : 	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itfisj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njhlh;e;J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 						     -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Fzyl;rdq;fspd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tsh;r;rp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IN" sz="3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346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gpypg;gpah</a:t>
            </a:r>
            <a:r>
              <a:rPr lang="en-US" dirty="0">
                <a:solidFill>
                  <a:schemeClr val="tx1"/>
                </a:solidFill>
              </a:rPr>
              <a:t>; 4 : 13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55965"/>
            <a:ext cx="12192000" cy="590203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IN" sz="4800" dirty="0"/>
          </a:p>
          <a:p>
            <a:endParaRPr lang="en-IN" sz="4800" dirty="0"/>
          </a:p>
          <a:p>
            <a:r>
              <a:rPr lang="en-IN" sz="4800" dirty="0" err="1"/>
              <a:t>vy;yhtw;iwAQ;nra;a</a:t>
            </a:r>
            <a:r>
              <a:rPr lang="en-IN" sz="4800" dirty="0"/>
              <a:t> </a:t>
            </a:r>
            <a:r>
              <a:rPr lang="en-IN" sz="4800" dirty="0" err="1"/>
              <a:t>vdf;Fg</a:t>
            </a:r>
            <a:r>
              <a:rPr lang="en-IN" sz="4800" dirty="0"/>
              <a:t>; </a:t>
            </a:r>
            <a:r>
              <a:rPr lang="en-IN" sz="4800" dirty="0" err="1"/>
              <a:t>ngyDz;L</a:t>
            </a:r>
            <a:r>
              <a:rPr lang="en-IN" sz="4800" dirty="0"/>
              <a:t>.</a:t>
            </a:r>
          </a:p>
          <a:p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4041196857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gpypg;gpah</a:t>
            </a:r>
            <a:r>
              <a:rPr lang="en-US" dirty="0">
                <a:solidFill>
                  <a:schemeClr val="tx1"/>
                </a:solidFill>
              </a:rPr>
              <a:t>; 4 : 13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00108"/>
            <a:ext cx="12192000" cy="58578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IN" sz="4400" dirty="0"/>
          </a:p>
          <a:p>
            <a:r>
              <a:rPr lang="en-IN" sz="4400" dirty="0"/>
              <a:t> </a:t>
            </a:r>
            <a:r>
              <a:rPr lang="en-IN" sz="4400" dirty="0" err="1"/>
              <a:t>vd;idg</a:t>
            </a:r>
            <a:r>
              <a:rPr lang="en-IN" sz="4400" dirty="0"/>
              <a:t>; </a:t>
            </a:r>
            <a:r>
              <a:rPr lang="en-IN" sz="4400" dirty="0" err="1"/>
              <a:t>ngyg;gLj;Jfpw</a:t>
            </a:r>
            <a:r>
              <a:rPr lang="en-IN" sz="4400" dirty="0"/>
              <a:t> </a:t>
            </a:r>
            <a:r>
              <a:rPr lang="en-IN" sz="4400" dirty="0" err="1"/>
              <a:t>fpwp</a:t>
            </a:r>
            <a:r>
              <a:rPr lang="en-IN" sz="4400" dirty="0"/>
              <a:t>];</a:t>
            </a:r>
            <a:r>
              <a:rPr lang="en-IN" sz="4400" dirty="0" err="1"/>
              <a:t>JtpdhNy</a:t>
            </a:r>
            <a:r>
              <a:rPr lang="en-IN" sz="4400" dirty="0"/>
              <a:t>…….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144982"/>
            <a:ext cx="8977745" cy="3390755"/>
          </a:xfrm>
        </p:spPr>
      </p:pic>
    </p:spTree>
    <p:extLst>
      <p:ext uri="{BB962C8B-B14F-4D97-AF65-F5344CB8AC3E}">
        <p14:creationId xmlns:p14="http://schemas.microsoft.com/office/powerpoint/2010/main" val="2986494829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ntspg;gLj;jy</a:t>
            </a:r>
            <a:r>
              <a:rPr lang="en-US" dirty="0">
                <a:solidFill>
                  <a:schemeClr val="tx1"/>
                </a:solidFill>
              </a:rPr>
              <a:t>; 1 : 6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42110"/>
            <a:ext cx="12192000" cy="591589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IN" dirty="0"/>
          </a:p>
          <a:p>
            <a:r>
              <a:rPr lang="en-IN" dirty="0"/>
              <a:t> </a:t>
            </a:r>
            <a:r>
              <a:rPr lang="en-IN" dirty="0" err="1"/>
              <a:t>ek;kplj;jpy</a:t>
            </a:r>
            <a:r>
              <a:rPr lang="en-IN" dirty="0"/>
              <a:t>; </a:t>
            </a:r>
            <a:r>
              <a:rPr lang="en-IN" dirty="0" err="1"/>
              <a:t>md;G$h;e;J</a:t>
            </a:r>
            <a:r>
              <a:rPr lang="en-IN" dirty="0"/>
              <a:t>&gt; </a:t>
            </a:r>
            <a:r>
              <a:rPr lang="en-IN" dirty="0" err="1"/>
              <a:t>jkJ</a:t>
            </a:r>
            <a:r>
              <a:rPr lang="en-IN" dirty="0"/>
              <a:t> ,</a:t>
            </a:r>
            <a:r>
              <a:rPr lang="en-IN" dirty="0" err="1"/>
              <a:t>uj;jj;jpdhNy</a:t>
            </a:r>
            <a:r>
              <a:rPr lang="en-IN" dirty="0"/>
              <a:t> </a:t>
            </a:r>
            <a:r>
              <a:rPr lang="en-IN" dirty="0" err="1"/>
              <a:t>ek;Kila</a:t>
            </a:r>
            <a:r>
              <a:rPr lang="en-IN" dirty="0"/>
              <a:t> </a:t>
            </a:r>
            <a:r>
              <a:rPr lang="en-IN" dirty="0" err="1"/>
              <a:t>ghtq;fsw</a:t>
            </a:r>
            <a:r>
              <a:rPr lang="en-IN" dirty="0"/>
              <a:t> </a:t>
            </a:r>
            <a:r>
              <a:rPr lang="en-IN" dirty="0" err="1"/>
              <a:t>ek;ikf</a:t>
            </a:r>
            <a:r>
              <a:rPr lang="en-IN" dirty="0"/>
              <a:t>; </a:t>
            </a:r>
            <a:r>
              <a:rPr lang="en-IN" dirty="0" err="1"/>
              <a:t>fOtp</a:t>
            </a:r>
            <a:r>
              <a:rPr lang="en-IN" dirty="0"/>
              <a:t>&gt; </a:t>
            </a:r>
            <a:r>
              <a:rPr lang="en-IN" dirty="0" err="1"/>
              <a:t>jk;Kila</a:t>
            </a:r>
            <a:r>
              <a:rPr lang="en-IN" dirty="0"/>
              <a:t> </a:t>
            </a:r>
            <a:r>
              <a:rPr lang="en-IN" dirty="0" err="1"/>
              <a:t>gpjhthfpa</a:t>
            </a:r>
            <a:r>
              <a:rPr lang="en-IN" dirty="0"/>
              <a:t> </a:t>
            </a:r>
            <a:r>
              <a:rPr lang="en-IN" dirty="0" err="1"/>
              <a:t>NjtDf;FKd;ghf</a:t>
            </a:r>
            <a:r>
              <a:rPr lang="en-IN" dirty="0"/>
              <a:t> </a:t>
            </a:r>
            <a:r>
              <a:rPr lang="en-IN" dirty="0" err="1"/>
              <a:t>ek;ik</a:t>
            </a:r>
            <a:r>
              <a:rPr lang="en-IN" dirty="0"/>
              <a:t> uh[</a:t>
            </a:r>
            <a:r>
              <a:rPr lang="en-IN" dirty="0" err="1"/>
              <a:t>hf;fSk</a:t>
            </a:r>
            <a:r>
              <a:rPr lang="en-IN" dirty="0"/>
              <a:t>; </a:t>
            </a:r>
            <a:r>
              <a:rPr lang="en-IN" dirty="0" err="1"/>
              <a:t>Mrhhpah;fSkhf;fpd</a:t>
            </a:r>
            <a:r>
              <a:rPr lang="en-IN" dirty="0"/>
              <a:t> </a:t>
            </a:r>
            <a:r>
              <a:rPr lang="en-IN" dirty="0" err="1"/>
              <a:t>mtUf;F</a:t>
            </a:r>
            <a:r>
              <a:rPr lang="en-IN" dirty="0"/>
              <a:t> </a:t>
            </a:r>
            <a:r>
              <a:rPr lang="en-IN" dirty="0" err="1"/>
              <a:t>kfpikAk</a:t>
            </a:r>
            <a:r>
              <a:rPr lang="en-IN" dirty="0"/>
              <a:t>; </a:t>
            </a:r>
            <a:r>
              <a:rPr lang="en-IN" dirty="0" err="1"/>
              <a:t>ty;yikAk</a:t>
            </a:r>
            <a:r>
              <a:rPr lang="en-IN" dirty="0"/>
              <a:t>; </a:t>
            </a:r>
            <a:r>
              <a:rPr lang="en-IN" dirty="0" err="1"/>
              <a:t>vd;nwd;iwf;Fk</a:t>
            </a:r>
            <a:r>
              <a:rPr lang="en-IN" dirty="0"/>
              <a:t>; </a:t>
            </a:r>
            <a:r>
              <a:rPr lang="en-IN" dirty="0" err="1"/>
              <a:t>cz;lhapUg;gjhf</a:t>
            </a:r>
            <a:r>
              <a:rPr lang="en-IN" dirty="0"/>
              <a:t>. </a:t>
            </a:r>
            <a:r>
              <a:rPr lang="en-IN" dirty="0" err="1"/>
              <a:t>Mnkd</a:t>
            </a:r>
            <a:r>
              <a:rPr lang="en-IN" dirty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136129618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7" y="2147454"/>
            <a:ext cx="9213273" cy="47105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4114800"/>
          </a:xfrm>
          <a:solidFill>
            <a:schemeClr val="tx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xU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Foe;ijahdJ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jdJ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mq;f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mirTfis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ngWk;tiu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vg;gb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gyk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ngwhjpUf;fpwNjh</a:t>
            </a:r>
            <a:r>
              <a:rPr lang="en-US" dirty="0">
                <a:solidFill>
                  <a:schemeClr val="bg1"/>
                </a:solidFill>
              </a:rPr>
              <a:t>&gt; </a:t>
            </a:r>
            <a:r>
              <a:rPr lang="en-US" dirty="0" err="1">
                <a:solidFill>
                  <a:schemeClr val="bg1"/>
                </a:solidFill>
              </a:rPr>
              <a:t>mNj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Nghy</a:t>
            </a:r>
            <a:r>
              <a:rPr lang="en-US" dirty="0">
                <a:solidFill>
                  <a:schemeClr val="bg1"/>
                </a:solidFill>
              </a:rPr>
              <a:t> GJ </a:t>
            </a:r>
            <a:r>
              <a:rPr lang="en-US" dirty="0" err="1">
                <a:solidFill>
                  <a:schemeClr val="bg1"/>
                </a:solidFill>
              </a:rPr>
              <a:t>rpU</a:t>
            </a:r>
            <a:r>
              <a:rPr lang="en-US" dirty="0">
                <a:solidFill>
                  <a:schemeClr val="bg1"/>
                </a:solidFill>
              </a:rPr>
              <a:t>\;</a:t>
            </a:r>
            <a:r>
              <a:rPr lang="en-US" dirty="0" err="1">
                <a:solidFill>
                  <a:schemeClr val="bg1"/>
                </a:solidFill>
              </a:rPr>
              <a:t>bahdJ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mjd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Muk;gj;jpy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RWRWg;ghf</a:t>
            </a:r>
            <a:r>
              <a:rPr lang="en-US" dirty="0">
                <a:solidFill>
                  <a:schemeClr val="bg1"/>
                </a:solidFill>
              </a:rPr>
              <a:t> ,</a:t>
            </a:r>
            <a:r>
              <a:rPr lang="en-US" dirty="0" err="1">
                <a:solidFill>
                  <a:schemeClr val="bg1"/>
                </a:solidFill>
              </a:rPr>
              <a:t>Uf;fNth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gyk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kw;Wk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Fzyl;rzj;jpy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mgptpUj;jp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milahkNyh</a:t>
            </a:r>
            <a:r>
              <a:rPr lang="en-US" dirty="0">
                <a:solidFill>
                  <a:schemeClr val="bg1"/>
                </a:solidFill>
              </a:rPr>
              <a:t> ,</a:t>
            </a:r>
            <a:r>
              <a:rPr lang="en-US" dirty="0" err="1">
                <a:solidFill>
                  <a:schemeClr val="bg1"/>
                </a:solidFill>
              </a:rPr>
              <a:t>Uf;fpwJ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959279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-1"/>
            <a:ext cx="12192000" cy="3131127"/>
          </a:xfr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ekJ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mh;g;gzj;jpd;NghJ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fh;j;juhy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ehk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Vw;Wf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nfhs;sg;gLk;NghJ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ehk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ghpRj;j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Mtpiag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ngWfpNwhk</a:t>
            </a:r>
            <a:r>
              <a:rPr lang="en-US" dirty="0">
                <a:solidFill>
                  <a:schemeClr val="bg1"/>
                </a:solidFill>
              </a:rPr>
              <a:t>;.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1126"/>
            <a:ext cx="12191999" cy="372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10777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/>
          <a:p>
            <a:endParaRPr lang="en-US" sz="4800" dirty="0"/>
          </a:p>
          <a:p>
            <a:r>
              <a:rPr lang="en-US" sz="4800" dirty="0" err="1"/>
              <a:t>Mdhy</a:t>
            </a:r>
            <a:r>
              <a:rPr lang="en-US" sz="4800" dirty="0"/>
              <a:t>; ,</a:t>
            </a:r>
            <a:r>
              <a:rPr lang="en-US" sz="4800" dirty="0" err="1"/>
              <a:t>e;j</a:t>
            </a:r>
            <a:r>
              <a:rPr lang="en-US" sz="4800" dirty="0"/>
              <a:t> GJ </a:t>
            </a:r>
            <a:r>
              <a:rPr lang="en-US" sz="4800" dirty="0" err="1"/>
              <a:t>rpU</a:t>
            </a:r>
            <a:r>
              <a:rPr lang="en-US" sz="4800" dirty="0"/>
              <a:t>\;</a:t>
            </a:r>
            <a:r>
              <a:rPr lang="en-US" sz="4800" dirty="0" err="1"/>
              <a:t>bapd</a:t>
            </a:r>
            <a:r>
              <a:rPr lang="en-US" sz="4800" dirty="0"/>
              <a:t>; </a:t>
            </a:r>
            <a:r>
              <a:rPr lang="en-US" sz="4800" dirty="0" err="1"/>
              <a:t>tpj;J</a:t>
            </a:r>
            <a:r>
              <a:rPr lang="en-US" sz="4800" dirty="0"/>
              <a:t>&gt; </a:t>
            </a:r>
            <a:r>
              <a:rPr lang="en-US" sz="4800" dirty="0" err="1"/>
              <a:t>ePz;l</a:t>
            </a:r>
            <a:r>
              <a:rPr lang="en-US" sz="4800" dirty="0"/>
              <a:t> </a:t>
            </a:r>
            <a:r>
              <a:rPr lang="en-US" sz="4800" dirty="0" err="1"/>
              <a:t>ehl;fSf;F</a:t>
            </a:r>
            <a:r>
              <a:rPr lang="en-US" sz="4800" dirty="0"/>
              <a:t> </a:t>
            </a:r>
            <a:r>
              <a:rPr lang="en-US" sz="4800" dirty="0" err="1"/>
              <a:t>mikjpahf</a:t>
            </a:r>
            <a:r>
              <a:rPr lang="en-US" sz="4800" dirty="0"/>
              <a:t> ,</a:t>
            </a:r>
            <a:r>
              <a:rPr lang="en-US" sz="4800" dirty="0" err="1"/>
              <a:t>Uf;f</a:t>
            </a:r>
            <a:r>
              <a:rPr lang="en-US" sz="4800" dirty="0"/>
              <a:t> </a:t>
            </a:r>
            <a:r>
              <a:rPr lang="en-US" sz="4800" dirty="0" err="1"/>
              <a:t>KbahJ</a:t>
            </a:r>
            <a:r>
              <a:rPr lang="en-US" sz="4800" dirty="0"/>
              <a:t>. </a:t>
            </a:r>
            <a:r>
              <a:rPr lang="en-US" sz="4800" dirty="0" err="1"/>
              <a:t>mJ</a:t>
            </a:r>
            <a:r>
              <a:rPr lang="en-US" sz="4800" dirty="0"/>
              <a:t> </a:t>
            </a:r>
            <a:r>
              <a:rPr lang="en-US" sz="4800" dirty="0" err="1"/>
              <a:t>cztpdhYk</a:t>
            </a:r>
            <a:r>
              <a:rPr lang="en-US" sz="4800" dirty="0"/>
              <a:t>; </a:t>
            </a:r>
            <a:r>
              <a:rPr lang="en-US" sz="4800" dirty="0" err="1"/>
              <a:t>rj;Js;s</a:t>
            </a:r>
            <a:r>
              <a:rPr lang="en-US" sz="4800" dirty="0"/>
              <a:t> </a:t>
            </a:r>
            <a:r>
              <a:rPr lang="en-US" sz="4800" dirty="0" err="1"/>
              <a:t>Mfhuj;jpdhYk</a:t>
            </a:r>
            <a:r>
              <a:rPr lang="en-US" sz="4800" dirty="0"/>
              <a:t>; </a:t>
            </a:r>
            <a:r>
              <a:rPr lang="en-US" sz="4800" dirty="0" err="1"/>
              <a:t>tsu</a:t>
            </a:r>
            <a:r>
              <a:rPr lang="en-US" sz="4800" dirty="0"/>
              <a:t> </a:t>
            </a:r>
            <a:r>
              <a:rPr lang="en-US" sz="4800" dirty="0" err="1"/>
              <a:t>Ntz;Lk</a:t>
            </a:r>
            <a:r>
              <a:rPr lang="en-US" sz="4800" dirty="0"/>
              <a:t>;.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331538801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1126"/>
            <a:ext cx="12192000" cy="2976806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err="1"/>
              <a:t>Muk;gj;jpy</a:t>
            </a:r>
            <a:r>
              <a:rPr lang="en-US" dirty="0"/>
              <a:t>; </a:t>
            </a:r>
            <a:r>
              <a:rPr lang="en-US" dirty="0" err="1"/>
              <a:t>ehk</a:t>
            </a:r>
            <a:r>
              <a:rPr lang="en-US" dirty="0"/>
              <a:t>; “</a:t>
            </a:r>
            <a:r>
              <a:rPr lang="en-US" dirty="0" err="1"/>
              <a:t>Gjpjha;g</a:t>
            </a:r>
            <a:r>
              <a:rPr lang="en-US" dirty="0"/>
              <a:t>; </a:t>
            </a:r>
            <a:r>
              <a:rPr lang="en-US" dirty="0" err="1"/>
              <a:t>gpwe;j</a:t>
            </a:r>
            <a:r>
              <a:rPr lang="en-US" dirty="0"/>
              <a:t> </a:t>
            </a:r>
            <a:r>
              <a:rPr lang="en-US" dirty="0" err="1"/>
              <a:t>Foe;ijfisg</a:t>
            </a:r>
            <a:r>
              <a:rPr lang="en-US" dirty="0"/>
              <a:t>; </a:t>
            </a:r>
            <a:r>
              <a:rPr lang="en-US" dirty="0" err="1"/>
              <a:t>Nghy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jpUtrdkhfpa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fsq;fkpy;yhj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Qhdg;ghypd;Nky</a:t>
            </a:r>
            <a:r>
              <a:rPr lang="en-US" dirty="0">
                <a:solidFill>
                  <a:srgbClr val="C00000"/>
                </a:solidFill>
              </a:rPr>
              <a:t>;</a:t>
            </a:r>
            <a:r>
              <a:rPr lang="en-US" dirty="0"/>
              <a:t> </a:t>
            </a:r>
            <a:r>
              <a:rPr lang="en-US" dirty="0" err="1"/>
              <a:t>thQ;irahapUf;fpNwhk</a:t>
            </a:r>
            <a:r>
              <a:rPr lang="en-US" dirty="0"/>
              <a:t>;.” GJ </a:t>
            </a:r>
            <a:r>
              <a:rPr lang="en-US" dirty="0" err="1"/>
              <a:t>rpU</a:t>
            </a:r>
            <a:r>
              <a:rPr lang="en-US" dirty="0"/>
              <a:t>\;</a:t>
            </a:r>
            <a:r>
              <a:rPr lang="en-US" dirty="0" err="1"/>
              <a:t>bahf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gapw;rp</a:t>
            </a:r>
            <a:r>
              <a:rPr lang="en-US" dirty="0"/>
              <a:t> </a:t>
            </a:r>
            <a:r>
              <a:rPr lang="en-US" dirty="0" err="1"/>
              <a:t>nra;tjd</a:t>
            </a:r>
            <a:r>
              <a:rPr lang="en-US" dirty="0"/>
              <a:t>; %</a:t>
            </a:r>
            <a:r>
              <a:rPr lang="en-US" dirty="0" err="1"/>
              <a:t>yk</a:t>
            </a:r>
            <a:r>
              <a:rPr lang="en-US" dirty="0"/>
              <a:t>;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ngyk</a:t>
            </a:r>
            <a:r>
              <a:rPr lang="en-US" dirty="0"/>
              <a:t>; </a:t>
            </a:r>
            <a:r>
              <a:rPr lang="en-US" dirty="0" err="1"/>
              <a:t>ngWfpNwhk</a:t>
            </a:r>
            <a:r>
              <a:rPr lang="en-US" dirty="0"/>
              <a:t>;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0950"/>
            <a:ext cx="12192000" cy="374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23705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21673"/>
            <a:ext cx="12192000" cy="663632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GJ </a:t>
            </a:r>
            <a:r>
              <a:rPr lang="en-US" dirty="0" err="1"/>
              <a:t>rpU</a:t>
            </a:r>
            <a:r>
              <a:rPr lang="en-US" dirty="0"/>
              <a:t>\;</a:t>
            </a:r>
            <a:r>
              <a:rPr lang="en-US" dirty="0" err="1"/>
              <a:t>bahdJ</a:t>
            </a:r>
            <a:r>
              <a:rPr lang="en-US" dirty="0"/>
              <a:t> </a:t>
            </a:r>
            <a:r>
              <a:rPr lang="en-US" dirty="0" err="1"/>
              <a:t>jdJ</a:t>
            </a:r>
            <a:r>
              <a:rPr lang="en-US" dirty="0"/>
              <a:t> </a:t>
            </a:r>
            <a:r>
              <a:rPr lang="en-US" dirty="0" err="1"/>
              <a:t>gioa</a:t>
            </a:r>
            <a:r>
              <a:rPr lang="en-US" dirty="0"/>
              <a:t> </a:t>
            </a:r>
            <a:r>
              <a:rPr lang="en-US" dirty="0" err="1"/>
              <a:t>rhPuj;ij</a:t>
            </a:r>
            <a:r>
              <a:rPr lang="en-US" dirty="0"/>
              <a:t> </a:t>
            </a:r>
            <a:r>
              <a:rPr lang="en-US" dirty="0" err="1"/>
              <a:t>vLj;Jf</a:t>
            </a:r>
            <a:r>
              <a:rPr lang="en-US" dirty="0"/>
              <a:t>; </a:t>
            </a:r>
            <a:r>
              <a:rPr lang="en-US" dirty="0" err="1"/>
              <a:t>nfhz;L</a:t>
            </a:r>
            <a:r>
              <a:rPr lang="en-US" dirty="0"/>
              <a:t> </a:t>
            </a:r>
            <a:r>
              <a:rPr lang="en-US" dirty="0" err="1"/>
              <a:t>mij</a:t>
            </a:r>
            <a:r>
              <a:rPr lang="en-US" dirty="0"/>
              <a:t> </a:t>
            </a:r>
            <a:r>
              <a:rPr lang="en-US" dirty="0" err="1"/>
              <a:t>jdJ</a:t>
            </a:r>
            <a:r>
              <a:rPr lang="en-US" dirty="0"/>
              <a:t> </a:t>
            </a:r>
            <a:r>
              <a:rPr lang="en-US" dirty="0" err="1"/>
              <a:t>Ntiyf;fhudhf;FfpwJ</a:t>
            </a:r>
            <a:r>
              <a:rPr lang="en-US" dirty="0"/>
              <a:t>. </a:t>
            </a:r>
            <a:r>
              <a:rPr lang="en-US" dirty="0" err="1"/>
              <a:t>gioa</a:t>
            </a:r>
            <a:r>
              <a:rPr lang="en-US" dirty="0"/>
              <a:t> </a:t>
            </a:r>
            <a:r>
              <a:rPr lang="en-US" dirty="0" err="1"/>
              <a:t>rhPukhdJ</a:t>
            </a:r>
            <a:r>
              <a:rPr lang="en-US" dirty="0"/>
              <a:t> </a:t>
            </a:r>
            <a:r>
              <a:rPr lang="en-US" dirty="0" err="1"/>
              <a:t>xU</a:t>
            </a:r>
            <a:r>
              <a:rPr lang="en-US" dirty="0"/>
              <a:t> </a:t>
            </a:r>
            <a:r>
              <a:rPr lang="en-US" dirty="0" err="1"/>
              <a:t>gypahf</a:t>
            </a:r>
            <a:r>
              <a:rPr lang="en-US" dirty="0"/>
              <a:t> </a:t>
            </a:r>
            <a:r>
              <a:rPr lang="en-US" dirty="0" err="1"/>
              <a:t>nfhLf;fg;gl;l</a:t>
            </a:r>
            <a:r>
              <a:rPr lang="en-US" dirty="0"/>
              <a:t> </a:t>
            </a:r>
            <a:r>
              <a:rPr lang="en-US" dirty="0" err="1"/>
              <a:t>gpwF</a:t>
            </a:r>
            <a:r>
              <a:rPr lang="en-US" dirty="0"/>
              <a:t> </a:t>
            </a:r>
            <a:r>
              <a:rPr lang="en-US" dirty="0" err="1"/>
              <a:t>rl;lg;gpufhuk</a:t>
            </a:r>
            <a:r>
              <a:rPr lang="en-US" dirty="0"/>
              <a:t>; </a:t>
            </a:r>
            <a:r>
              <a:rPr lang="en-US" dirty="0" err="1"/>
              <a:t>mJ</a:t>
            </a:r>
            <a:r>
              <a:rPr lang="en-US" dirty="0"/>
              <a:t> </a:t>
            </a:r>
            <a:r>
              <a:rPr lang="en-US" dirty="0" err="1"/>
              <a:t>khpj;jpUf;fpwJ</a:t>
            </a:r>
            <a:r>
              <a:rPr lang="en-US" dirty="0"/>
              <a:t>. </a:t>
            </a:r>
            <a:r>
              <a:rPr lang="en-US" dirty="0" err="1"/>
              <a:t>Mdhy</a:t>
            </a:r>
            <a:r>
              <a:rPr lang="en-US" dirty="0"/>
              <a:t>;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NghJkhd</a:t>
            </a:r>
            <a:r>
              <a:rPr lang="en-US" dirty="0"/>
              <a:t> </a:t>
            </a:r>
            <a:r>
              <a:rPr lang="en-US" dirty="0" err="1"/>
              <a:t>msT</a:t>
            </a:r>
            <a:r>
              <a:rPr lang="en-US" dirty="0"/>
              <a:t> </a:t>
            </a:r>
            <a:r>
              <a:rPr lang="en-US" dirty="0" err="1"/>
              <a:t>tpUj;jpaile;J</a:t>
            </a:r>
            <a:r>
              <a:rPr lang="en-US" dirty="0"/>
              <a:t>&gt; </a:t>
            </a:r>
            <a:r>
              <a:rPr lang="en-US" dirty="0" err="1"/>
              <a:t>capj;njOjypd</a:t>
            </a:r>
            <a:r>
              <a:rPr lang="en-US" dirty="0"/>
              <a:t>; </a:t>
            </a:r>
            <a:r>
              <a:rPr lang="en-US" dirty="0" err="1"/>
              <a:t>ruPuj;ij</a:t>
            </a:r>
            <a:r>
              <a:rPr lang="en-US" dirty="0"/>
              <a:t> </a:t>
            </a:r>
            <a:r>
              <a:rPr lang="en-US" dirty="0" err="1"/>
              <a:t>ngWksTk</a:t>
            </a:r>
            <a:r>
              <a:rPr lang="en-US" dirty="0"/>
              <a:t>; ,</a:t>
            </a:r>
            <a:r>
              <a:rPr lang="en-US" dirty="0" err="1"/>
              <a:t>q;F</a:t>
            </a:r>
            <a:r>
              <a:rPr lang="en-US" dirty="0"/>
              <a:t> </a:t>
            </a:r>
            <a:r>
              <a:rPr lang="en-US" dirty="0" err="1"/>
              <a:t>ekJ</a:t>
            </a:r>
            <a:r>
              <a:rPr lang="en-US" dirty="0"/>
              <a:t> </a:t>
            </a:r>
            <a:r>
              <a:rPr lang="en-US" dirty="0" err="1"/>
              <a:t>fphpia</a:t>
            </a:r>
            <a:r>
              <a:rPr lang="en-US" dirty="0"/>
              <a:t> </a:t>
            </a:r>
            <a:r>
              <a:rPr lang="en-US" dirty="0" err="1"/>
              <a:t>nra;J</a:t>
            </a:r>
            <a:r>
              <a:rPr lang="en-US" dirty="0"/>
              <a:t> </a:t>
            </a:r>
            <a:r>
              <a:rPr lang="en-US" dirty="0" err="1"/>
              <a:t>Kbf;fg;gLk</a:t>
            </a:r>
            <a:r>
              <a:rPr lang="en-US" dirty="0"/>
              <a:t>; </a:t>
            </a:r>
            <a:r>
              <a:rPr lang="en-US" dirty="0" err="1"/>
              <a:t>tiuf;Fk</a:t>
            </a:r>
            <a:r>
              <a:rPr lang="en-US" dirty="0"/>
              <a:t>; </a:t>
            </a:r>
            <a:r>
              <a:rPr lang="en-US" dirty="0" err="1"/>
              <a:t>Gjpa</a:t>
            </a:r>
            <a:r>
              <a:rPr lang="en-US" dirty="0"/>
              <a:t> </a:t>
            </a:r>
            <a:r>
              <a:rPr lang="en-US" dirty="0" err="1"/>
              <a:t>rhPuj;jpd</a:t>
            </a:r>
            <a:r>
              <a:rPr lang="en-US" dirty="0"/>
              <a:t>; </a:t>
            </a:r>
            <a:r>
              <a:rPr lang="en-US" dirty="0" err="1"/>
              <a:t>chpikahf</a:t>
            </a:r>
            <a:r>
              <a:rPr lang="en-US" dirty="0"/>
              <a:t> </a:t>
            </a:r>
            <a:r>
              <a:rPr lang="en-US" dirty="0" err="1"/>
              <a:t>gioa</a:t>
            </a:r>
            <a:r>
              <a:rPr lang="en-US" dirty="0"/>
              <a:t> </a:t>
            </a:r>
            <a:r>
              <a:rPr lang="en-US" dirty="0" err="1"/>
              <a:t>rhhPuj;ijg</a:t>
            </a:r>
            <a:r>
              <a:rPr lang="en-US" dirty="0"/>
              <a:t>; </a:t>
            </a:r>
            <a:r>
              <a:rPr lang="en-US" dirty="0" err="1"/>
              <a:t>ngw;wpUf;fpwJ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982237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362989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  <a:p>
            <a:r>
              <a:rPr lang="en-US" dirty="0"/>
              <a:t>,</a:t>
            </a:r>
            <a:r>
              <a:rPr lang="en-US" dirty="0" err="1"/>
              <a:t>e;j</a:t>
            </a:r>
            <a:r>
              <a:rPr lang="en-US" dirty="0"/>
              <a:t> </a:t>
            </a:r>
            <a:r>
              <a:rPr lang="en-US" dirty="0" err="1"/>
              <a:t>mg+uz</a:t>
            </a:r>
            <a:r>
              <a:rPr lang="en-US" dirty="0"/>
              <a:t>&gt; </a:t>
            </a:r>
            <a:r>
              <a:rPr lang="en-US" dirty="0" err="1"/>
              <a:t>gioa</a:t>
            </a:r>
            <a:r>
              <a:rPr lang="en-US" dirty="0"/>
              <a:t> </a:t>
            </a:r>
            <a:r>
              <a:rPr lang="en-US" dirty="0" err="1"/>
              <a:t>rhPuj;ij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ngw;wpUg;gjpdhNyNa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; </a:t>
            </a:r>
            <a:r>
              <a:rPr lang="en-US" dirty="0" err="1"/>
              <a:t>khk;rj;jpy</a:t>
            </a:r>
            <a:r>
              <a:rPr lang="en-US" dirty="0"/>
              <a:t>; ,</a:t>
            </a:r>
            <a:r>
              <a:rPr lang="en-US" dirty="0" err="1"/>
              <a:t>Uf;Fk</a:t>
            </a:r>
            <a:r>
              <a:rPr lang="en-US" dirty="0"/>
              <a:t>; </a:t>
            </a:r>
            <a:r>
              <a:rPr lang="en-US" dirty="0" err="1"/>
              <a:t>tiu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fpwp</a:t>
            </a:r>
            <a:r>
              <a:rPr lang="en-US" dirty="0">
                <a:solidFill>
                  <a:srgbClr val="C00000"/>
                </a:solidFill>
              </a:rPr>
              <a:t>];</a:t>
            </a:r>
            <a:r>
              <a:rPr lang="en-US" dirty="0" err="1">
                <a:solidFill>
                  <a:srgbClr val="C00000"/>
                </a:solidFill>
              </a:rPr>
              <a:t>Jtpd</a:t>
            </a:r>
            <a:r>
              <a:rPr lang="en-US" dirty="0">
                <a:solidFill>
                  <a:srgbClr val="C00000"/>
                </a:solidFill>
              </a:rPr>
              <a:t>; </a:t>
            </a:r>
            <a:r>
              <a:rPr lang="en-US" dirty="0" err="1">
                <a:solidFill>
                  <a:srgbClr val="C00000"/>
                </a:solidFill>
              </a:rPr>
              <a:t>ePjpapd</a:t>
            </a:r>
            <a:r>
              <a:rPr lang="en-US" dirty="0">
                <a:solidFill>
                  <a:srgbClr val="C00000"/>
                </a:solidFill>
              </a:rPr>
              <a:t>; t];</a:t>
            </a:r>
            <a:r>
              <a:rPr lang="en-US" dirty="0" err="1">
                <a:solidFill>
                  <a:srgbClr val="C00000"/>
                </a:solidFill>
              </a:rPr>
              <a:t>jpuj;ij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mzpa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Ntz;ba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mtrpaj;jpy</a:t>
            </a:r>
            <a:r>
              <a:rPr lang="en-US" dirty="0">
                <a:solidFill>
                  <a:srgbClr val="C00000"/>
                </a:solidFill>
              </a:rPr>
              <a:t>; ,</a:t>
            </a:r>
            <a:r>
              <a:rPr lang="en-US" dirty="0" err="1">
                <a:solidFill>
                  <a:srgbClr val="C00000"/>
                </a:solidFill>
              </a:rPr>
              <a:t>Uf;fpNwhk</a:t>
            </a:r>
            <a:r>
              <a:rPr lang="en-US" dirty="0">
                <a:solidFill>
                  <a:srgbClr val="C00000"/>
                </a:solidFill>
              </a:rPr>
              <a:t>;.</a:t>
            </a:r>
            <a:endParaRPr lang="en-IN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36" y="3810000"/>
            <a:ext cx="10183091" cy="286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52421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r>
              <a:rPr lang="en-US" dirty="0" err="1"/>
              <a:t>gpypg;gpah</a:t>
            </a:r>
            <a:r>
              <a:rPr lang="en-US" dirty="0"/>
              <a:t>; 2 : 13</a:t>
            </a:r>
            <a:endParaRPr lang="en-IN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0" y="838759"/>
            <a:ext cx="12192000" cy="515149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IN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sz="5400" dirty="0" err="1">
                <a:solidFill>
                  <a:schemeClr val="accent1">
                    <a:lumMod val="50000"/>
                  </a:schemeClr>
                </a:solidFill>
              </a:rPr>
              <a:t>Vnddpy</a:t>
            </a:r>
            <a:r>
              <a:rPr lang="en-IN" sz="5400" dirty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en-IN" sz="5400" dirty="0" err="1">
                <a:solidFill>
                  <a:schemeClr val="accent1">
                    <a:lumMod val="50000"/>
                  </a:schemeClr>
                </a:solidFill>
              </a:rPr>
              <a:t>NjtNd</a:t>
            </a:r>
            <a:r>
              <a:rPr lang="en-IN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sz="5400" dirty="0" err="1">
                <a:solidFill>
                  <a:schemeClr val="accent1">
                    <a:lumMod val="50000"/>
                  </a:schemeClr>
                </a:solidFill>
              </a:rPr>
              <a:t>jk;Kila</a:t>
            </a:r>
            <a:r>
              <a:rPr lang="en-IN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sz="5400" dirty="0" err="1">
                <a:solidFill>
                  <a:schemeClr val="accent1">
                    <a:lumMod val="50000"/>
                  </a:schemeClr>
                </a:solidFill>
              </a:rPr>
              <a:t>jaTs;s</a:t>
            </a:r>
            <a:r>
              <a:rPr lang="en-IN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sz="5400" dirty="0" err="1">
                <a:solidFill>
                  <a:schemeClr val="accent1">
                    <a:lumMod val="50000"/>
                  </a:schemeClr>
                </a:solidFill>
              </a:rPr>
              <a:t>rpj;jj;jpd;gb</a:t>
            </a:r>
            <a:r>
              <a:rPr lang="en-IN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sz="5400" dirty="0" err="1">
                <a:solidFill>
                  <a:srgbClr val="C00000"/>
                </a:solidFill>
              </a:rPr>
              <a:t>tpUg;gj;ijAk</a:t>
            </a:r>
            <a:r>
              <a:rPr lang="en-IN" sz="5400" dirty="0">
                <a:solidFill>
                  <a:srgbClr val="C00000"/>
                </a:solidFill>
              </a:rPr>
              <a:t>; </a:t>
            </a:r>
            <a:r>
              <a:rPr lang="en-IN" sz="5400" dirty="0" err="1">
                <a:solidFill>
                  <a:srgbClr val="C00000"/>
                </a:solidFill>
              </a:rPr>
              <a:t>nra;ifiaAk</a:t>
            </a:r>
            <a:r>
              <a:rPr lang="en-IN" sz="5400" dirty="0">
                <a:solidFill>
                  <a:srgbClr val="C00000"/>
                </a:solidFill>
              </a:rPr>
              <a:t>;</a:t>
            </a:r>
            <a:r>
              <a:rPr lang="en-IN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sz="5400" dirty="0" err="1">
                <a:solidFill>
                  <a:srgbClr val="037B06"/>
                </a:solidFill>
              </a:rPr>
              <a:t>cq;fspy</a:t>
            </a:r>
            <a:r>
              <a:rPr lang="en-IN" sz="5400" dirty="0">
                <a:solidFill>
                  <a:srgbClr val="037B06"/>
                </a:solidFill>
              </a:rPr>
              <a:t>; </a:t>
            </a:r>
            <a:r>
              <a:rPr lang="en-IN" sz="5400" dirty="0" err="1">
                <a:solidFill>
                  <a:srgbClr val="037B06"/>
                </a:solidFill>
              </a:rPr>
              <a:t>cz;lhf;FfpwtuhapUf;fpwhh</a:t>
            </a:r>
            <a:r>
              <a:rPr lang="en-IN" sz="5400" dirty="0">
                <a:solidFill>
                  <a:srgbClr val="037B06"/>
                </a:solidFill>
              </a:rPr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740388330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D23C3-DB4D-52D7-2435-8A82A6C3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76F6D-6073-DFA8-AA4F-06EC4AC4B5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493FD-5948-E255-90AC-3AC3476FB4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095907"/>
            <a:ext cx="12344400" cy="5286232"/>
          </a:xfrm>
          <a:prstGeom prst="rect">
            <a:avLst/>
          </a:prstGeom>
          <a:solidFill>
            <a:srgbClr val="FFFF99"/>
          </a:solidFill>
          <a:ln w="25400" cap="flat" cmpd="sng" algn="ctr">
            <a:noFill/>
            <a:prstDash val="solid"/>
          </a:ln>
          <a:effectLst/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4000" b="1" kern="120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Tx/>
              <a:buNone/>
              <a:defRPr sz="20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Tx/>
              <a:buNone/>
              <a:defRPr sz="18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Tx/>
              <a:buNone/>
              <a:defRPr sz="1800" b="1" kern="1200">
                <a:solidFill>
                  <a:srgbClr val="0029A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 </a:t>
            </a:r>
            <a:r>
              <a:rPr lang="en-IN" sz="6000" dirty="0" err="1"/>
              <a:t>Fw;wkpy;yhj</a:t>
            </a:r>
            <a:r>
              <a:rPr lang="en-IN" sz="6000" dirty="0"/>
              <a:t> </a:t>
            </a:r>
            <a:r>
              <a:rPr lang="en-IN" sz="6000" dirty="0" err="1"/>
              <a:t>khrw;w</a:t>
            </a:r>
            <a:r>
              <a:rPr lang="en-IN" sz="6000" dirty="0"/>
              <a:t> </a:t>
            </a:r>
            <a:r>
              <a:rPr lang="en-IN" sz="6000" dirty="0" err="1"/>
              <a:t>Ml;Lf;Fl;bahfpa</a:t>
            </a:r>
            <a:r>
              <a:rPr lang="en-IN" sz="6000" dirty="0"/>
              <a:t> </a:t>
            </a:r>
            <a:r>
              <a:rPr lang="en-IN" sz="6000" dirty="0" err="1"/>
              <a:t>fpwp</a:t>
            </a:r>
            <a:r>
              <a:rPr lang="en-IN" sz="6000" dirty="0"/>
              <a:t>];</a:t>
            </a:r>
            <a:r>
              <a:rPr lang="en-IN" sz="6000" dirty="0" err="1"/>
              <a:t>Jtpd</a:t>
            </a:r>
            <a:r>
              <a:rPr lang="en-IN" sz="6000" dirty="0"/>
              <a:t>; </a:t>
            </a:r>
            <a:r>
              <a:rPr lang="en-IN" sz="6000" dirty="0" err="1"/>
              <a:t>tpiyNawg;ngw;w</a:t>
            </a:r>
            <a:r>
              <a:rPr lang="en-IN" sz="6000" dirty="0"/>
              <a:t> ,</a:t>
            </a:r>
            <a:r>
              <a:rPr lang="en-IN" sz="6000" dirty="0" err="1"/>
              <a:t>uj;jj;jpdhNy</a:t>
            </a:r>
            <a:r>
              <a:rPr lang="en-IN" sz="6000" dirty="0"/>
              <a:t> </a:t>
            </a:r>
            <a:r>
              <a:rPr lang="en-IN" sz="6000" dirty="0" err="1"/>
              <a:t>kPl;fg;gl;Bh;fnsd;W</a:t>
            </a:r>
            <a:r>
              <a:rPr lang="en-IN" sz="6000" dirty="0"/>
              <a:t> </a:t>
            </a:r>
            <a:r>
              <a:rPr lang="en-IN" sz="6000" dirty="0" err="1"/>
              <a:t>mwpe;jpUf;fpwPh;fNs</a:t>
            </a:r>
            <a:r>
              <a:rPr lang="en-IN" sz="6000" dirty="0"/>
              <a:t>.</a:t>
            </a:r>
            <a:endParaRPr lang="en-IN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45148"/>
            <a:ext cx="12192000" cy="83875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solidFill>
              <a:schemeClr val="lt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amil Bible" pitchFamily="2" charset="0"/>
                <a:ea typeface="+mj-ea"/>
                <a:cs typeface="Uni Ila.Sundaram-18" pitchFamily="2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sz="4800" dirty="0"/>
              <a:t>1 </a:t>
            </a:r>
            <a:r>
              <a:rPr lang="en-US" sz="4800" dirty="0" err="1"/>
              <a:t>NgJU</a:t>
            </a:r>
            <a:r>
              <a:rPr lang="en-US" sz="4800" dirty="0"/>
              <a:t> 1 : 19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1503580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ekJ</a:t>
            </a:r>
            <a:r>
              <a:rPr lang="en-US" dirty="0"/>
              <a:t> </a:t>
            </a:r>
            <a:r>
              <a:rPr lang="en-US" dirty="0" err="1"/>
              <a:t>tho;f;ifapd</a:t>
            </a:r>
            <a:r>
              <a:rPr lang="en-US" dirty="0"/>
              <a:t>; </a:t>
            </a:r>
            <a:r>
              <a:rPr lang="en-US" dirty="0" err="1"/>
              <a:t>re;jh;g;gq;fs</a:t>
            </a:r>
            <a:r>
              <a:rPr lang="en-US" dirty="0"/>
              <a:t>; </a:t>
            </a:r>
            <a:r>
              <a:rPr lang="en-US" dirty="0" err="1"/>
              <a:t>kw;Wk</a:t>
            </a:r>
            <a:r>
              <a:rPr lang="en-US" dirty="0"/>
              <a:t>; </a:t>
            </a:r>
            <a:r>
              <a:rPr lang="en-US" dirty="0" err="1"/>
              <a:t>epfo;Tfs</a:t>
            </a:r>
            <a:r>
              <a:rPr lang="en-US" dirty="0"/>
              <a:t>; %</a:t>
            </a:r>
            <a:r>
              <a:rPr lang="en-US" dirty="0" err="1"/>
              <a:t>ykhf</a:t>
            </a:r>
            <a:r>
              <a:rPr lang="en-US" dirty="0"/>
              <a:t> </a:t>
            </a:r>
            <a:r>
              <a:rPr lang="en-US" dirty="0" err="1"/>
              <a:t>mtuJ</a:t>
            </a:r>
            <a:r>
              <a:rPr lang="en-US" dirty="0"/>
              <a:t> </a:t>
            </a:r>
            <a:r>
              <a:rPr lang="en-US" dirty="0" err="1"/>
              <a:t>gps;isfshFk;gbahd</a:t>
            </a:r>
            <a:r>
              <a:rPr lang="en-US" dirty="0"/>
              <a:t> </a:t>
            </a:r>
            <a:r>
              <a:rPr lang="en-US" dirty="0" err="1"/>
              <a:t>topia</a:t>
            </a:r>
            <a:r>
              <a:rPr lang="en-US" dirty="0"/>
              <a:t> </a:t>
            </a:r>
            <a:r>
              <a:rPr lang="en-US" dirty="0" err="1"/>
              <a:t>ekf;F</a:t>
            </a:r>
            <a:r>
              <a:rPr lang="en-US" dirty="0"/>
              <a:t> </a:t>
            </a:r>
            <a:r>
              <a:rPr lang="en-US" dirty="0" err="1"/>
              <a:t>fhz;gpj;jhh</a:t>
            </a:r>
            <a:r>
              <a:rPr lang="en-US" dirty="0"/>
              <a:t>;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4902280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0"/>
            <a:ext cx="12192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I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this is the work of God, and in the </a:t>
            </a:r>
          </a:p>
          <a:p>
            <a:r>
              <a:rPr lang="e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Scriptures is called drawing and calling.</a:t>
            </a:r>
          </a:p>
        </p:txBody>
      </p:sp>
    </p:spTree>
    <p:extLst>
      <p:ext uri="{BB962C8B-B14F-4D97-AF65-F5344CB8AC3E}">
        <p14:creationId xmlns:p14="http://schemas.microsoft.com/office/powerpoint/2010/main" val="1587824932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Nahthd</a:t>
            </a:r>
            <a:r>
              <a:rPr lang="en-US" dirty="0">
                <a:solidFill>
                  <a:schemeClr val="tx1"/>
                </a:solidFill>
              </a:rPr>
              <a:t>; 6 : 44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38759"/>
            <a:ext cx="12192000" cy="536609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IN" sz="6000" dirty="0"/>
              <a:t> </a:t>
            </a:r>
            <a:r>
              <a:rPr lang="en-IN" sz="6000" dirty="0" err="1"/>
              <a:t>vd;id</a:t>
            </a:r>
            <a:r>
              <a:rPr lang="en-IN" sz="6000" dirty="0"/>
              <a:t> </a:t>
            </a:r>
            <a:r>
              <a:rPr lang="en-IN" sz="6000" dirty="0" err="1"/>
              <a:t>mDg;gpd</a:t>
            </a:r>
            <a:r>
              <a:rPr lang="en-IN" sz="6000" dirty="0"/>
              <a:t> </a:t>
            </a:r>
            <a:r>
              <a:rPr lang="en-IN" sz="6000" dirty="0" err="1"/>
              <a:t>gpjh</a:t>
            </a:r>
            <a:r>
              <a:rPr lang="en-IN" sz="6000" dirty="0"/>
              <a:t> </a:t>
            </a:r>
            <a:r>
              <a:rPr lang="en-IN" sz="6000" dirty="0" err="1"/>
              <a:t>xUtid</a:t>
            </a:r>
            <a:r>
              <a:rPr lang="en-IN" sz="6000" dirty="0"/>
              <a:t> ,</a:t>
            </a:r>
            <a:r>
              <a:rPr lang="en-IN" sz="6000" dirty="0" err="1"/>
              <a:t>Oj;Jf;nfhs;shtpl;lhy</a:t>
            </a:r>
            <a:r>
              <a:rPr lang="en-IN" sz="6000" dirty="0"/>
              <a:t>; </a:t>
            </a:r>
            <a:r>
              <a:rPr lang="en-IN" sz="6000" dirty="0" err="1"/>
              <a:t>mtd</a:t>
            </a:r>
            <a:r>
              <a:rPr lang="en-IN" sz="6000" dirty="0"/>
              <a:t>; </a:t>
            </a:r>
            <a:r>
              <a:rPr lang="en-IN" sz="6000" dirty="0" err="1"/>
              <a:t>vd;dplj;jpy</a:t>
            </a:r>
            <a:r>
              <a:rPr lang="en-IN" sz="6000" dirty="0"/>
              <a:t>; </a:t>
            </a:r>
            <a:r>
              <a:rPr lang="en-IN" sz="6000" dirty="0" err="1"/>
              <a:t>tukhl;lhd</a:t>
            </a:r>
            <a:r>
              <a:rPr lang="en-IN" sz="6000" dirty="0"/>
              <a:t>;@ </a:t>
            </a:r>
            <a:r>
              <a:rPr lang="en-IN" sz="6000" dirty="0" err="1"/>
              <a:t>filrpehspy</a:t>
            </a:r>
            <a:r>
              <a:rPr lang="en-IN" sz="6000" dirty="0"/>
              <a:t>; </a:t>
            </a:r>
            <a:r>
              <a:rPr lang="en-IN" sz="6000" dirty="0" err="1"/>
              <a:t>ehd</a:t>
            </a:r>
            <a:r>
              <a:rPr lang="en-IN" sz="6000" dirty="0"/>
              <a:t>; </a:t>
            </a:r>
            <a:r>
              <a:rPr lang="en-IN" sz="6000" dirty="0" err="1"/>
              <a:t>mtid</a:t>
            </a:r>
            <a:r>
              <a:rPr lang="en-IN" sz="6000" dirty="0"/>
              <a:t> </a:t>
            </a:r>
            <a:r>
              <a:rPr lang="en-IN" sz="6000" dirty="0" err="1"/>
              <a:t>vOg;GNtd</a:t>
            </a:r>
            <a:r>
              <a:rPr lang="en-IN" sz="6000" dirty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3624550719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4DF54-BB37-9D66-6D35-74ABBEAD5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BA094F3-9D35-A4D2-E9C7-AAA61283DAD0}"/>
              </a:ext>
            </a:extLst>
          </p:cNvPr>
          <p:cNvSpPr txBox="1">
            <a:spLocks/>
          </p:cNvSpPr>
          <p:nvPr/>
        </p:nvSpPr>
        <p:spPr>
          <a:xfrm>
            <a:off x="0" y="209071"/>
            <a:ext cx="12192000" cy="79785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amil Bible" pitchFamily="2" charset="0"/>
                <a:ea typeface="+mj-ea"/>
                <a:cs typeface="Uni Ila.Sundaram-18" pitchFamily="2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dirty="0" err="1"/>
              <a:t>Nahthd</a:t>
            </a:r>
            <a:r>
              <a:rPr lang="en-US" dirty="0"/>
              <a:t>; 15 : 2</a:t>
            </a:r>
            <a:endParaRPr lang="en-IN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008844-7C38-ED91-60BB-2C81E92EA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47830"/>
            <a:ext cx="12192000" cy="4354594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sz="4800" dirty="0" err="1">
                <a:solidFill>
                  <a:srgbClr val="037B06"/>
                </a:solidFill>
              </a:rPr>
              <a:t>vd;dpy</a:t>
            </a:r>
            <a:r>
              <a:rPr lang="en-IN" sz="4800" dirty="0">
                <a:solidFill>
                  <a:srgbClr val="037B06"/>
                </a:solidFill>
              </a:rPr>
              <a:t>; </a:t>
            </a:r>
            <a:r>
              <a:rPr lang="en-IN" sz="4800" dirty="0" err="1">
                <a:solidFill>
                  <a:srgbClr val="037B06"/>
                </a:solidFill>
              </a:rPr>
              <a:t>fdpnfhlhjpUf;fpw</a:t>
            </a:r>
            <a:r>
              <a:rPr lang="en-IN" sz="4800" dirty="0">
                <a:solidFill>
                  <a:srgbClr val="037B06"/>
                </a:solidFill>
              </a:rPr>
              <a:t> </a:t>
            </a:r>
            <a:r>
              <a:rPr lang="en-IN" sz="4800" dirty="0" err="1">
                <a:solidFill>
                  <a:srgbClr val="037B06"/>
                </a:solidFill>
              </a:rPr>
              <a:t>nfhbvJNth</a:t>
            </a:r>
            <a:r>
              <a:rPr lang="en-IN" sz="4800" dirty="0">
                <a:solidFill>
                  <a:srgbClr val="037B06"/>
                </a:solidFill>
              </a:rPr>
              <a:t>&gt;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sz="4800" dirty="0" err="1">
                <a:solidFill>
                  <a:srgbClr val="C00000"/>
                </a:solidFill>
              </a:rPr>
              <a:t>mij</a:t>
            </a:r>
            <a:r>
              <a:rPr lang="en-IN" sz="4800" dirty="0">
                <a:solidFill>
                  <a:srgbClr val="C00000"/>
                </a:solidFill>
              </a:rPr>
              <a:t> </a:t>
            </a:r>
            <a:r>
              <a:rPr lang="en-IN" sz="4800" dirty="0" err="1">
                <a:solidFill>
                  <a:srgbClr val="C00000"/>
                </a:solidFill>
              </a:rPr>
              <a:t>mth</a:t>
            </a:r>
            <a:r>
              <a:rPr lang="en-IN" sz="4800" dirty="0">
                <a:solidFill>
                  <a:srgbClr val="C00000"/>
                </a:solidFill>
              </a:rPr>
              <a:t>; </a:t>
            </a:r>
            <a:r>
              <a:rPr lang="en-IN" sz="4800" dirty="0" err="1">
                <a:solidFill>
                  <a:srgbClr val="C00000"/>
                </a:solidFill>
              </a:rPr>
              <a:t>mWj;Jg;NghLfpwhh</a:t>
            </a:r>
            <a:r>
              <a:rPr lang="en-IN" sz="4800" dirty="0">
                <a:solidFill>
                  <a:srgbClr val="C00000"/>
                </a:solidFill>
              </a:rPr>
              <a:t>;@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fdpnfhLf;fpw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nfhb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vJNth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mJ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mjpf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fdpfisf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nfhLf;Fk;gb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mijr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 </a:t>
            </a:r>
            <a:r>
              <a:rPr lang="en-IN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Rj;jk;gz;Zfpwhh</a:t>
            </a:r>
            <a:r>
              <a:rPr lang="en-IN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1378632435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343891"/>
            <a:ext cx="12192000" cy="418407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IN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give them all the experiences requisite to their fruit bearing.</a:t>
            </a:r>
          </a:p>
        </p:txBody>
      </p:sp>
    </p:spTree>
    <p:extLst>
      <p:ext uri="{BB962C8B-B14F-4D97-AF65-F5344CB8AC3E}">
        <p14:creationId xmlns:p14="http://schemas.microsoft.com/office/powerpoint/2010/main" val="2719215819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0"/>
            <a:ext cx="12192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I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works through the world, through the brethren, through </a:t>
            </a:r>
          </a:p>
          <a:p>
            <a:r>
              <a:rPr lang="e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varied experiences of life, and through His precious promises.</a:t>
            </a:r>
          </a:p>
          <a:p>
            <a:endParaRPr lang="en-I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4009652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endParaRPr lang="en-US" dirty="0"/>
          </a:p>
          <a:p>
            <a:r>
              <a:rPr lang="en-US" dirty="0" err="1"/>
              <a:t>NjtDila</a:t>
            </a:r>
            <a:r>
              <a:rPr lang="en-US" dirty="0"/>
              <a:t> </a:t>
            </a:r>
            <a:r>
              <a:rPr lang="en-US" dirty="0" err="1"/>
              <a:t>Ntiy</a:t>
            </a:r>
            <a:r>
              <a:rPr lang="en-US" dirty="0"/>
              <a:t> </a:t>
            </a:r>
            <a:r>
              <a:rPr lang="en-US" dirty="0" err="1"/>
              <a:t>ek;kpy</a:t>
            </a:r>
            <a:r>
              <a:rPr lang="en-US" dirty="0"/>
              <a:t>; </a:t>
            </a:r>
            <a:r>
              <a:rPr lang="en-US" dirty="0" err="1"/>
              <a:t>mgptpUj;jp</a:t>
            </a:r>
            <a:r>
              <a:rPr lang="en-US" dirty="0"/>
              <a:t> </a:t>
            </a:r>
            <a:r>
              <a:rPr lang="en-US" dirty="0" err="1"/>
              <a:t>milfpwJ</a:t>
            </a:r>
            <a:r>
              <a:rPr lang="en-US" dirty="0"/>
              <a:t>.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dirty="0" err="1"/>
              <a:t>mth</a:t>
            </a:r>
            <a:r>
              <a:rPr lang="en-US" dirty="0"/>
              <a:t>; </a:t>
            </a:r>
            <a:r>
              <a:rPr lang="en-US" dirty="0" err="1">
                <a:solidFill>
                  <a:srgbClr val="C00000"/>
                </a:solidFill>
              </a:rPr>
              <a:t>cyfj;jpd</a:t>
            </a:r>
            <a:r>
              <a:rPr lang="en-US" dirty="0">
                <a:solidFill>
                  <a:srgbClr val="C00000"/>
                </a:solidFill>
              </a:rPr>
              <a:t>; </a:t>
            </a:r>
            <a:r>
              <a:rPr lang="en-US" dirty="0"/>
              <a:t>%</a:t>
            </a:r>
            <a:r>
              <a:rPr lang="en-US" dirty="0" err="1"/>
              <a:t>ykhfTk</a:t>
            </a:r>
            <a:r>
              <a:rPr lang="en-US" dirty="0"/>
              <a:t>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C00000"/>
                </a:solidFill>
              </a:rPr>
              <a:t>rNfhjuh;fs</a:t>
            </a:r>
            <a:r>
              <a:rPr lang="en-US" dirty="0">
                <a:solidFill>
                  <a:srgbClr val="C00000"/>
                </a:solidFill>
              </a:rPr>
              <a:t>; </a:t>
            </a:r>
            <a:r>
              <a:rPr lang="en-US" dirty="0"/>
              <a:t>%</a:t>
            </a:r>
            <a:r>
              <a:rPr lang="en-US" dirty="0" err="1"/>
              <a:t>ykhfTk</a:t>
            </a:r>
            <a:r>
              <a:rPr lang="en-US" dirty="0"/>
              <a:t>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dirty="0" err="1"/>
              <a:t>tho;ifapd</a:t>
            </a:r>
            <a:r>
              <a:rPr lang="en-US" dirty="0"/>
              <a:t>; </a:t>
            </a:r>
            <a:r>
              <a:rPr lang="en-US" dirty="0" err="1"/>
              <a:t>midj;J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gy;NtW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tpjkhd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mDgtq;fs</a:t>
            </a:r>
            <a:r>
              <a:rPr lang="en-US" dirty="0">
                <a:solidFill>
                  <a:srgbClr val="C00000"/>
                </a:solidFill>
              </a:rPr>
              <a:t>; </a:t>
            </a:r>
            <a:r>
              <a:rPr lang="en-US" dirty="0"/>
              <a:t>%</a:t>
            </a:r>
            <a:r>
              <a:rPr lang="en-US" dirty="0" err="1"/>
              <a:t>ykhfTk</a:t>
            </a:r>
            <a:r>
              <a:rPr lang="en-US" dirty="0"/>
              <a:t>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dirty="0" err="1"/>
              <a:t>mtuJ</a:t>
            </a:r>
            <a:r>
              <a:rPr lang="en-US" dirty="0"/>
              <a:t> </a:t>
            </a:r>
            <a:r>
              <a:rPr lang="en-US" dirty="0" err="1"/>
              <a:t>tpiyNawg;ngw;w</a:t>
            </a:r>
            <a:r>
              <a:rPr lang="en-US" dirty="0"/>
              <a:t> </a:t>
            </a:r>
            <a:r>
              <a:rPr lang="en-US" dirty="0" err="1"/>
              <a:t>mtuJ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thf;Fj;jj;jq;fs</a:t>
            </a:r>
            <a:r>
              <a:rPr lang="en-US" dirty="0">
                <a:solidFill>
                  <a:srgbClr val="C00000"/>
                </a:solidFill>
              </a:rPr>
              <a:t>; </a:t>
            </a:r>
            <a:r>
              <a:rPr lang="en-US" dirty="0"/>
              <a:t>%</a:t>
            </a:r>
            <a:r>
              <a:rPr lang="en-US" dirty="0" err="1"/>
              <a:t>ykhfTk</a:t>
            </a:r>
            <a:r>
              <a:rPr lang="en-US" dirty="0"/>
              <a:t>; </a:t>
            </a:r>
            <a:r>
              <a:rPr lang="en-US" dirty="0" err="1"/>
              <a:t>mth</a:t>
            </a:r>
            <a:r>
              <a:rPr lang="en-US" dirty="0"/>
              <a:t>; </a:t>
            </a:r>
            <a:r>
              <a:rPr lang="en-US" dirty="0" err="1"/>
              <a:t>Ntiy</a:t>
            </a:r>
            <a:r>
              <a:rPr lang="en-US" dirty="0"/>
              <a:t> </a:t>
            </a:r>
            <a:r>
              <a:rPr lang="en-US" dirty="0" err="1"/>
              <a:t>nra;fpwhh</a:t>
            </a:r>
            <a:r>
              <a:rPr lang="en-US" dirty="0"/>
              <a:t>;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381413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en-US" sz="4800" dirty="0"/>
          </a:p>
          <a:p>
            <a:r>
              <a:rPr lang="en-US" sz="4800" dirty="0" err="1"/>
              <a:t>ehk</a:t>
            </a:r>
            <a:r>
              <a:rPr lang="en-US" sz="4800" dirty="0"/>
              <a:t>; </a:t>
            </a:r>
            <a:r>
              <a:rPr lang="en-US" sz="4800" dirty="0" err="1"/>
              <a:t>Njtid</a:t>
            </a:r>
            <a:r>
              <a:rPr lang="en-US" sz="4800" dirty="0"/>
              <a:t> </a:t>
            </a:r>
            <a:r>
              <a:rPr lang="en-US" sz="4800" dirty="0" err="1"/>
              <a:t>Nerpf;fpwjw;Fjf;fjhf</a:t>
            </a:r>
            <a:r>
              <a:rPr lang="en-US" sz="4800" dirty="0"/>
              <a:t> </a:t>
            </a:r>
            <a:r>
              <a:rPr lang="en-US" sz="4800" dirty="0" err="1"/>
              <a:t>ekJ</a:t>
            </a:r>
            <a:r>
              <a:rPr lang="en-US" sz="4800" dirty="0"/>
              <a:t> </a:t>
            </a:r>
            <a:r>
              <a:rPr lang="en-US" sz="4800" dirty="0" err="1"/>
              <a:t>mDgtq;fspd</a:t>
            </a:r>
            <a:r>
              <a:rPr lang="en-US" sz="4800" dirty="0"/>
              <a:t>; %</a:t>
            </a:r>
            <a:r>
              <a:rPr lang="en-US" sz="4800" dirty="0" err="1"/>
              <a:t>yk</a:t>
            </a:r>
            <a:r>
              <a:rPr lang="en-US" sz="4800" dirty="0"/>
              <a:t>; </a:t>
            </a:r>
            <a:r>
              <a:rPr lang="en-US" sz="4800" dirty="0" err="1"/>
              <a:t>ehk</a:t>
            </a:r>
            <a:r>
              <a:rPr lang="en-US" sz="4800" dirty="0"/>
              <a:t>; </a:t>
            </a:r>
            <a:r>
              <a:rPr lang="en-US" sz="4800" dirty="0" err="1"/>
              <a:t>ed;ikiag</a:t>
            </a:r>
            <a:r>
              <a:rPr lang="en-US" sz="4800" dirty="0"/>
              <a:t>; </a:t>
            </a:r>
            <a:r>
              <a:rPr lang="en-US" sz="4800" dirty="0" err="1"/>
              <a:t>ngWfpNwhk</a:t>
            </a:r>
            <a:r>
              <a:rPr lang="en-US" sz="4800" dirty="0"/>
              <a:t>;</a:t>
            </a:r>
            <a:endParaRPr lang="en-IN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90" y="4084880"/>
            <a:ext cx="5495925" cy="262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71360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759"/>
          </a:xfrm>
          <a:solidFill>
            <a:schemeClr val="bg2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Nuhkh</a:t>
            </a:r>
            <a:r>
              <a:rPr lang="en-US" dirty="0">
                <a:solidFill>
                  <a:schemeClr val="tx1"/>
                </a:solidFill>
              </a:rPr>
              <a:t>; 8 : 28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38759"/>
            <a:ext cx="12192000" cy="601924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IN" sz="4800" dirty="0"/>
              <a:t> </a:t>
            </a:r>
          </a:p>
          <a:p>
            <a:r>
              <a:rPr lang="en-IN" sz="4800" dirty="0" err="1"/>
              <a:t>md;wpAk</a:t>
            </a:r>
            <a:r>
              <a:rPr lang="en-IN" sz="4800" dirty="0"/>
              <a:t>;&gt; </a:t>
            </a:r>
            <a:r>
              <a:rPr lang="en-IN" sz="4800" dirty="0" err="1"/>
              <a:t>mtUila</a:t>
            </a:r>
            <a:r>
              <a:rPr lang="en-IN" sz="4800" dirty="0"/>
              <a:t> </a:t>
            </a:r>
            <a:r>
              <a:rPr lang="en-IN" sz="4800" dirty="0" err="1"/>
              <a:t>jPh;khdj;jpd;gb</a:t>
            </a:r>
            <a:r>
              <a:rPr lang="en-IN" sz="4800" dirty="0"/>
              <a:t> </a:t>
            </a:r>
            <a:r>
              <a:rPr lang="en-IN" sz="4800" dirty="0" err="1"/>
              <a:t>miof;fg;gl;lth;fsha;j</a:t>
            </a:r>
            <a:r>
              <a:rPr lang="en-IN" sz="4800" dirty="0"/>
              <a:t>; </a:t>
            </a:r>
            <a:r>
              <a:rPr lang="en-IN" sz="4800" dirty="0" err="1"/>
              <a:t>Njtdplj;jpy</a:t>
            </a:r>
            <a:r>
              <a:rPr lang="en-IN" sz="4800" dirty="0"/>
              <a:t>; </a:t>
            </a:r>
            <a:r>
              <a:rPr lang="en-IN" sz="4800" dirty="0" err="1"/>
              <a:t>md;G$Ufpwth;fSf;Fr</a:t>
            </a:r>
            <a:r>
              <a:rPr lang="en-IN" sz="4800" dirty="0"/>
              <a:t>; </a:t>
            </a:r>
            <a:r>
              <a:rPr lang="en-IN" sz="4800" dirty="0" err="1"/>
              <a:t>rfyKk</a:t>
            </a:r>
            <a:r>
              <a:rPr lang="en-IN" sz="4800" dirty="0"/>
              <a:t>; </a:t>
            </a:r>
            <a:r>
              <a:rPr lang="en-IN" sz="4800" dirty="0" err="1"/>
              <a:t>ed;ikf;F</a:t>
            </a:r>
            <a:r>
              <a:rPr lang="en-IN" sz="4800" dirty="0"/>
              <a:t> </a:t>
            </a:r>
            <a:r>
              <a:rPr lang="en-IN" sz="4800" dirty="0" err="1"/>
              <a:t>VJthf</a:t>
            </a:r>
            <a:r>
              <a:rPr lang="en-IN" sz="4800" dirty="0"/>
              <a:t> </a:t>
            </a:r>
            <a:r>
              <a:rPr lang="en-IN" sz="4800" dirty="0" err="1"/>
              <a:t>elf;fpwnjd;W</a:t>
            </a:r>
            <a:r>
              <a:rPr lang="en-IN" sz="4800" dirty="0"/>
              <a:t> </a:t>
            </a:r>
            <a:r>
              <a:rPr lang="en-IN" sz="4800" dirty="0" err="1"/>
              <a:t>mwpe;jpUf;fpNwhk</a:t>
            </a:r>
            <a:r>
              <a:rPr lang="en-IN" sz="4800" dirty="0"/>
              <a:t>;.</a:t>
            </a:r>
          </a:p>
          <a:p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3669906504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 err="1"/>
              <a:t>ekJ</a:t>
            </a:r>
            <a:r>
              <a:rPr lang="en-US" dirty="0"/>
              <a:t> </a:t>
            </a:r>
            <a:r>
              <a:rPr lang="en-US" dirty="0" err="1"/>
              <a:t>Kd;Ndw;wk</a:t>
            </a:r>
            <a:r>
              <a:rPr lang="en-US" dirty="0"/>
              <a:t>; </a:t>
            </a:r>
            <a:r>
              <a:rPr lang="en-US" dirty="0" err="1"/>
              <a:t>vd;gJ</a:t>
            </a:r>
            <a:r>
              <a:rPr lang="en-US" dirty="0"/>
              <a:t> </a:t>
            </a:r>
            <a:r>
              <a:rPr lang="en-US" dirty="0" err="1"/>
              <a:t>fpUigapy</a:t>
            </a:r>
            <a:r>
              <a:rPr lang="en-US" dirty="0"/>
              <a:t>; </a:t>
            </a:r>
            <a:r>
              <a:rPr lang="en-US" dirty="0" err="1"/>
              <a:t>tsh;tjpYk</a:t>
            </a:r>
            <a:r>
              <a:rPr lang="en-US" dirty="0"/>
              <a:t>;&gt; </a:t>
            </a:r>
            <a:r>
              <a:rPr lang="en-US" dirty="0" err="1"/>
              <a:t>mwptpy</a:t>
            </a:r>
            <a:r>
              <a:rPr lang="en-US" dirty="0"/>
              <a:t>; </a:t>
            </a:r>
            <a:r>
              <a:rPr lang="en-US" dirty="0" err="1"/>
              <a:t>tsh;tjpYk</a:t>
            </a:r>
            <a:r>
              <a:rPr lang="en-US" dirty="0"/>
              <a:t>;&gt; </a:t>
            </a:r>
            <a:r>
              <a:rPr lang="en-US" dirty="0" err="1"/>
              <a:t>NjtDila</a:t>
            </a:r>
            <a:r>
              <a:rPr lang="en-US" dirty="0"/>
              <a:t> </a:t>
            </a:r>
            <a:r>
              <a:rPr lang="en-US" dirty="0" err="1"/>
              <a:t>rhaYf;F</a:t>
            </a:r>
            <a:r>
              <a:rPr lang="en-US" dirty="0"/>
              <a:t> </a:t>
            </a:r>
            <a:r>
              <a:rPr lang="en-US" dirty="0" err="1"/>
              <a:t>xg;ghd</a:t>
            </a:r>
            <a:r>
              <a:rPr lang="en-US" dirty="0"/>
              <a:t> </a:t>
            </a:r>
            <a:r>
              <a:rPr lang="en-US" dirty="0" err="1"/>
              <a:t>Fzyl;rzj;jpy</a:t>
            </a:r>
            <a:r>
              <a:rPr lang="en-US" dirty="0"/>
              <a:t>; </a:t>
            </a:r>
            <a:r>
              <a:rPr lang="en-US" dirty="0" err="1"/>
              <a:t>gbg;gbahf</a:t>
            </a:r>
            <a:r>
              <a:rPr lang="en-US" dirty="0"/>
              <a:t> </a:t>
            </a:r>
            <a:r>
              <a:rPr lang="en-US" dirty="0" err="1"/>
              <a:t>tsh;tjpYk</a:t>
            </a:r>
            <a:r>
              <a:rPr lang="en-US" dirty="0"/>
              <a:t>; ,</a:t>
            </a:r>
            <a:r>
              <a:rPr lang="en-US" dirty="0" err="1"/>
              <a:t>Uf;fpwJ</a:t>
            </a:r>
            <a:r>
              <a:rPr lang="en-US" dirty="0"/>
              <a:t>. ,</a:t>
            </a:r>
            <a:r>
              <a:rPr lang="en-US" dirty="0" err="1"/>
              <a:t>g;gbahf</a:t>
            </a:r>
            <a:r>
              <a:rPr lang="en-US" dirty="0"/>
              <a:t> </a:t>
            </a:r>
            <a:r>
              <a:rPr lang="en-US" dirty="0" err="1"/>
              <a:t>mth</a:t>
            </a:r>
            <a:r>
              <a:rPr lang="en-US" dirty="0"/>
              <a:t>; </a:t>
            </a:r>
            <a:r>
              <a:rPr lang="en-US" dirty="0" err="1"/>
              <a:t>jk;Kila</a:t>
            </a:r>
            <a:r>
              <a:rPr lang="en-US" dirty="0"/>
              <a:t> </a:t>
            </a:r>
            <a:r>
              <a:rPr lang="en-US" dirty="0" err="1"/>
              <a:t>jaTs;s</a:t>
            </a:r>
            <a:r>
              <a:rPr lang="en-US" dirty="0"/>
              <a:t> </a:t>
            </a:r>
            <a:r>
              <a:rPr lang="en-US" dirty="0" err="1"/>
              <a:t>rpj;jj;jpd;gb</a:t>
            </a:r>
            <a:r>
              <a:rPr lang="en-US" dirty="0"/>
              <a:t> </a:t>
            </a:r>
            <a:r>
              <a:rPr lang="en-US" dirty="0" err="1"/>
              <a:t>tpUg;gj;ijAk</a:t>
            </a:r>
            <a:r>
              <a:rPr lang="en-US" dirty="0"/>
              <a:t>; </a:t>
            </a:r>
            <a:r>
              <a:rPr lang="en-US" dirty="0" err="1"/>
              <a:t>nra;ifiaAk</a:t>
            </a:r>
            <a:r>
              <a:rPr lang="en-US" dirty="0"/>
              <a:t>; </a:t>
            </a:r>
            <a:r>
              <a:rPr lang="en-US" dirty="0" err="1"/>
              <a:t>mtUila</a:t>
            </a:r>
            <a:r>
              <a:rPr lang="en-US" dirty="0"/>
              <a:t> </a:t>
            </a:r>
            <a:r>
              <a:rPr lang="en-US" dirty="0" err="1"/>
              <a:t>gps;isfspy</a:t>
            </a:r>
            <a:r>
              <a:rPr lang="en-US" dirty="0"/>
              <a:t>; </a:t>
            </a:r>
            <a:r>
              <a:rPr lang="en-US" dirty="0" err="1"/>
              <a:t>cz;lhf;Ffpwhh</a:t>
            </a:r>
            <a:r>
              <a:rPr lang="en-US" dirty="0"/>
              <a:t>;. </a:t>
            </a:r>
            <a:r>
              <a:rPr lang="en-US" dirty="0" err="1"/>
              <a:t>mtuJ</a:t>
            </a:r>
            <a:r>
              <a:rPr lang="en-US" dirty="0"/>
              <a:t> </a:t>
            </a:r>
            <a:r>
              <a:rPr lang="en-US" dirty="0" err="1"/>
              <a:t>ey;y</a:t>
            </a:r>
            <a:r>
              <a:rPr lang="en-US" dirty="0"/>
              <a:t> </a:t>
            </a:r>
            <a:r>
              <a:rPr lang="en-US" dirty="0" err="1"/>
              <a:t>tpUg;gk</a:t>
            </a:r>
            <a:r>
              <a:rPr lang="en-US" dirty="0"/>
              <a:t>; </a:t>
            </a:r>
            <a:r>
              <a:rPr lang="en-US" dirty="0" err="1"/>
              <a:t>vd;d</a:t>
            </a:r>
            <a:r>
              <a:rPr lang="en-US" dirty="0"/>
              <a:t> </a:t>
            </a:r>
            <a:r>
              <a:rPr lang="en-US" dirty="0" err="1"/>
              <a:t>vd;gij</a:t>
            </a:r>
            <a:r>
              <a:rPr lang="en-US" dirty="0"/>
              <a:t> </a:t>
            </a:r>
            <a:r>
              <a:rPr lang="en-US" dirty="0" err="1"/>
              <a:t>mjpfkjpfkhf</a:t>
            </a:r>
            <a:r>
              <a:rPr lang="en-US" dirty="0"/>
              <a:t> </a:t>
            </a:r>
            <a:r>
              <a:rPr lang="en-US" dirty="0" err="1"/>
              <a:t>ekf;F</a:t>
            </a:r>
            <a:r>
              <a:rPr lang="en-US" dirty="0"/>
              <a:t> </a:t>
            </a:r>
            <a:r>
              <a:rPr lang="en-US" dirty="0" err="1"/>
              <a:t>mth</a:t>
            </a:r>
            <a:r>
              <a:rPr lang="en-US" dirty="0"/>
              <a:t>; </a:t>
            </a:r>
            <a:r>
              <a:rPr lang="en-US" dirty="0" err="1"/>
              <a:t>fhz;gpf;fpwhh</a:t>
            </a:r>
            <a:r>
              <a:rPr lang="en-US" dirty="0"/>
              <a:t>;. </a:t>
            </a:r>
            <a:r>
              <a:rPr lang="en-US" dirty="0" err="1"/>
              <a:t>NjtDila</a:t>
            </a:r>
            <a:r>
              <a:rPr lang="en-US" dirty="0"/>
              <a:t> </a:t>
            </a:r>
            <a:r>
              <a:rPr lang="en-US" dirty="0" err="1"/>
              <a:t>rpj;jk</a:t>
            </a:r>
            <a:r>
              <a:rPr lang="en-US" dirty="0"/>
              <a:t>;;; </a:t>
            </a:r>
            <a:r>
              <a:rPr lang="en-US" dirty="0" err="1"/>
              <a:t>NjtDila</a:t>
            </a:r>
            <a:r>
              <a:rPr lang="en-US" dirty="0"/>
              <a:t> </a:t>
            </a:r>
            <a:r>
              <a:rPr lang="en-US" dirty="0" err="1"/>
              <a:t>rpe;ij</a:t>
            </a:r>
            <a:r>
              <a:rPr lang="en-US" dirty="0"/>
              <a:t> </a:t>
            </a:r>
            <a:r>
              <a:rPr lang="en-US" dirty="0" err="1"/>
              <a:t>vd;d</a:t>
            </a:r>
            <a:r>
              <a:rPr lang="en-US" dirty="0"/>
              <a:t> </a:t>
            </a:r>
            <a:r>
              <a:rPr lang="en-US" dirty="0" err="1"/>
              <a:t>vd;gij</a:t>
            </a:r>
            <a:r>
              <a:rPr lang="en-US" dirty="0"/>
              <a:t> </a:t>
            </a:r>
            <a:r>
              <a:rPr lang="en-US" dirty="0" err="1"/>
              <a:t>NjtDila</a:t>
            </a:r>
            <a:r>
              <a:rPr lang="en-US" dirty="0"/>
              <a:t> </a:t>
            </a:r>
            <a:r>
              <a:rPr lang="en-US" dirty="0" err="1"/>
              <a:t>gps;isahfpa</a:t>
            </a:r>
            <a:r>
              <a:rPr lang="en-US" dirty="0"/>
              <a:t> </a:t>
            </a:r>
            <a:r>
              <a:rPr lang="en-US" dirty="0" err="1"/>
              <a:t>xUtd</a:t>
            </a:r>
            <a:r>
              <a:rPr lang="en-US" dirty="0"/>
              <a:t>; </a:t>
            </a:r>
            <a:r>
              <a:rPr lang="en-US" dirty="0" err="1"/>
              <a:t>mh;g;gzk</a:t>
            </a:r>
            <a:r>
              <a:rPr lang="en-US" dirty="0"/>
              <a:t>; </a:t>
            </a:r>
            <a:r>
              <a:rPr lang="en-US" dirty="0" err="1"/>
              <a:t>nra;jNghJ</a:t>
            </a:r>
            <a:r>
              <a:rPr lang="en-US" dirty="0"/>
              <a:t> </a:t>
            </a:r>
            <a:r>
              <a:rPr lang="en-US" dirty="0" err="1"/>
              <a:t>czh;tijf</a:t>
            </a:r>
            <a:r>
              <a:rPr lang="en-US" dirty="0"/>
              <a:t>; </a:t>
            </a:r>
            <a:r>
              <a:rPr lang="en-US" dirty="0" err="1"/>
              <a:t>fhl;bYk</a:t>
            </a:r>
            <a:r>
              <a:rPr lang="en-US" dirty="0"/>
              <a:t>; </a:t>
            </a:r>
            <a:r>
              <a:rPr lang="en-US" dirty="0" err="1"/>
              <a:t>gpw;fhyj;jpy;jhd</a:t>
            </a:r>
            <a:r>
              <a:rPr lang="en-US" dirty="0"/>
              <a:t>; </a:t>
            </a:r>
            <a:r>
              <a:rPr lang="en-US" dirty="0" err="1"/>
              <a:t>mjpfkhf</a:t>
            </a:r>
            <a:r>
              <a:rPr lang="en-US" dirty="0"/>
              <a:t> </a:t>
            </a:r>
            <a:r>
              <a:rPr lang="en-US" dirty="0" err="1"/>
              <a:t>czh;fpwhd</a:t>
            </a:r>
            <a:r>
              <a:rPr lang="en-US" dirty="0"/>
              <a:t>;. </a:t>
            </a:r>
            <a:r>
              <a:rPr lang="en-US" dirty="0" err="1"/>
              <a:t>mtd</a:t>
            </a:r>
            <a:r>
              <a:rPr lang="en-US" dirty="0"/>
              <a:t>; </a:t>
            </a:r>
            <a:r>
              <a:rPr lang="en-US" dirty="0" err="1"/>
              <a:t>neUf;fkhd</a:t>
            </a:r>
            <a:r>
              <a:rPr lang="en-US" dirty="0"/>
              <a:t> </a:t>
            </a:r>
            <a:r>
              <a:rPr lang="en-US" dirty="0" err="1"/>
              <a:t>topapy</a:t>
            </a:r>
            <a:r>
              <a:rPr lang="en-US" dirty="0"/>
              <a:t>; </a:t>
            </a:r>
            <a:r>
              <a:rPr lang="en-US" dirty="0" err="1"/>
              <a:t>EioAk;NghJ</a:t>
            </a:r>
            <a:r>
              <a:rPr lang="en-US" dirty="0"/>
              <a:t> </a:t>
            </a:r>
            <a:r>
              <a:rPr lang="en-US" dirty="0" err="1"/>
              <a:t>fhhpaq;fis</a:t>
            </a:r>
            <a:r>
              <a:rPr lang="en-US" dirty="0"/>
              <a:t> </a:t>
            </a:r>
            <a:r>
              <a:rPr lang="en-US" dirty="0" err="1"/>
              <a:t>fhz;gpg;gijf</a:t>
            </a:r>
            <a:r>
              <a:rPr lang="en-US" dirty="0"/>
              <a:t>; </a:t>
            </a:r>
            <a:r>
              <a:rPr lang="en-US" dirty="0" err="1"/>
              <a:t>fhl;bYk</a:t>
            </a:r>
            <a:r>
              <a:rPr lang="en-US" dirty="0"/>
              <a:t>; </a:t>
            </a:r>
            <a:r>
              <a:rPr lang="en-US" dirty="0" err="1"/>
              <a:t>gpd;dh</a:t>
            </a:r>
            <a:r>
              <a:rPr lang="en-US" dirty="0"/>
              <a:t>; </a:t>
            </a:r>
            <a:r>
              <a:rPr lang="en-US" dirty="0" err="1"/>
              <a:t>Kw;wpYk</a:t>
            </a:r>
            <a:r>
              <a:rPr lang="en-US" dirty="0"/>
              <a:t>; </a:t>
            </a:r>
            <a:r>
              <a:rPr lang="en-US" dirty="0" err="1"/>
              <a:t>NtWtpjkhf</a:t>
            </a:r>
            <a:r>
              <a:rPr lang="en-US" dirty="0"/>
              <a:t> </a:t>
            </a:r>
            <a:r>
              <a:rPr lang="en-US" dirty="0" err="1"/>
              <a:t>mij</a:t>
            </a:r>
            <a:r>
              <a:rPr lang="en-US" dirty="0"/>
              <a:t> </a:t>
            </a:r>
            <a:r>
              <a:rPr lang="en-US" dirty="0" err="1"/>
              <a:t>fhZk;gb</a:t>
            </a:r>
            <a:r>
              <a:rPr lang="en-US" dirty="0"/>
              <a:t> </a:t>
            </a:r>
            <a:r>
              <a:rPr lang="en-US" dirty="0" err="1"/>
              <a:t>Mfpwhd</a:t>
            </a:r>
            <a:r>
              <a:rPr lang="en-US" dirty="0"/>
              <a:t>;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0653621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43319"/>
            <a:ext cx="12191999" cy="4316123"/>
          </a:xfr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US" sz="720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,</a:t>
            </a:r>
            <a:r>
              <a:rPr lang="en-US" sz="7200" dirty="0" err="1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ul;rpf;fg;gLjypd</a:t>
            </a:r>
            <a:r>
              <a:rPr lang="en-US" sz="720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; </a:t>
            </a:r>
          </a:p>
          <a:p>
            <a:r>
              <a:rPr lang="en-US" sz="7200" dirty="0" err="1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kdpj</a:t>
            </a:r>
            <a:r>
              <a:rPr lang="en-US" sz="720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7200" dirty="0" err="1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NtiyfSk</a:t>
            </a:r>
            <a:r>
              <a:rPr lang="en-IN" sz="720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;</a:t>
            </a:r>
          </a:p>
          <a:p>
            <a:r>
              <a:rPr lang="en-US" sz="7200" dirty="0" err="1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NjtDila</a:t>
            </a:r>
            <a:r>
              <a:rPr lang="en-US" sz="720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7200" dirty="0" err="1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NtiyfSk</a:t>
            </a:r>
            <a:r>
              <a:rPr lang="en-US" sz="720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;</a:t>
            </a:r>
          </a:p>
          <a:p>
            <a:r>
              <a:rPr lang="en-US" sz="720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endParaRPr lang="en-IN" sz="7200" dirty="0">
              <a:ln w="12700">
                <a:solidFill>
                  <a:srgbClr val="00B0F0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4830904"/>
            <a:ext cx="12191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rgbClr val="C00000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7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5758  </a:t>
            </a:r>
            <a:r>
              <a:rPr lang="en-US" sz="7200" dirty="0">
                <a:solidFill>
                  <a:srgbClr val="C00000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7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5303</a:t>
            </a:r>
            <a:endParaRPr lang="en-IN" sz="7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014895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235" y="207818"/>
            <a:ext cx="1165167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,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1246909" y="861352"/>
            <a:ext cx="947792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IN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58"/>
            <a:ext cx="12192000" cy="7070820"/>
          </a:xfrm>
          <a:prstGeom prst="rect">
            <a:avLst/>
          </a:prstGeom>
        </p:spPr>
      </p:pic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537856"/>
            <a:ext cx="5389418" cy="3657600"/>
          </a:xfrm>
        </p:spPr>
      </p:pic>
    </p:spTree>
    <p:extLst>
      <p:ext uri="{BB962C8B-B14F-4D97-AF65-F5344CB8AC3E}">
        <p14:creationId xmlns:p14="http://schemas.microsoft.com/office/powerpoint/2010/main" val="27805856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Calibri"/>
      </a:majorFont>
      <a:minorFont>
        <a:latin typeface="Calibri"/>
        <a:ea typeface=""/>
        <a:cs typeface="Vijay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2342</Words>
  <Application>Microsoft Office PowerPoint</Application>
  <PresentationFormat>Widescreen</PresentationFormat>
  <Paragraphs>179</Paragraphs>
  <Slides>44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Arial Rounded MT Bold</vt:lpstr>
      <vt:lpstr>Calibri</vt:lpstr>
      <vt:lpstr>Latha</vt:lpstr>
      <vt:lpstr>Tahoma</vt:lpstr>
      <vt:lpstr>Tamil Bible</vt:lpstr>
      <vt:lpstr>Times New Roman</vt:lpstr>
      <vt:lpstr>Uni Ila.Sundaram-18</vt:lpstr>
      <vt:lpstr>Vijaya</vt:lpstr>
      <vt:lpstr>Wingdings</vt:lpstr>
      <vt:lpstr>2_Office Theme</vt:lpstr>
      <vt:lpstr>PowerPoint Presentation</vt:lpstr>
      <vt:lpstr>PowerPoint Presentation</vt:lpstr>
      <vt:lpstr>gpypg;gpah; 2 : 13</vt:lpstr>
      <vt:lpstr>PowerPoint Presentation</vt:lpstr>
      <vt:lpstr>Nuhkh; 5 : 1</vt:lpstr>
      <vt:lpstr>PowerPoint Presentation</vt:lpstr>
      <vt:lpstr>kj;NjA 24 : 13</vt:lpstr>
      <vt:lpstr>PowerPoint Presentation</vt:lpstr>
      <vt:lpstr>PowerPoint Presentation</vt:lpstr>
      <vt:lpstr>2 jPNkhj;NjA 2 : 20</vt:lpstr>
      <vt:lpstr>PowerPoint Presentation</vt:lpstr>
      <vt:lpstr>vNgrpah; 2 : 8 -9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fyhj;jpah; 4 : 6</vt:lpstr>
      <vt:lpstr>vNgrpah; 2 : 19</vt:lpstr>
      <vt:lpstr>PowerPoint Presentation</vt:lpstr>
      <vt:lpstr>gbepiyfs;</vt:lpstr>
      <vt:lpstr>gpypg;gpah; 4 : 13</vt:lpstr>
      <vt:lpstr>gpypg;gpah; 4 : 13</vt:lpstr>
      <vt:lpstr>ntspg;gLj;jy; 1 :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gpypg;gpah; 2 : 13</vt:lpstr>
      <vt:lpstr>PowerPoint Presentation</vt:lpstr>
      <vt:lpstr>PowerPoint Presentation</vt:lpstr>
      <vt:lpstr>PowerPoint Presentation</vt:lpstr>
      <vt:lpstr>Nahthd; 6 : 44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Nuhkh; 8 : 28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Coimbatore Ecclesia</dc:creator>
  <cp:lastModifiedBy>Coimbatore Ecclesia</cp:lastModifiedBy>
  <cp:revision>607</cp:revision>
  <dcterms:created xsi:type="dcterms:W3CDTF">2023-11-18T16:30:03Z</dcterms:created>
  <dcterms:modified xsi:type="dcterms:W3CDTF">2024-12-30T02:45:46Z</dcterms:modified>
</cp:coreProperties>
</file>