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298" r:id="rId3"/>
    <p:sldId id="256" r:id="rId4"/>
    <p:sldId id="257" r:id="rId5"/>
    <p:sldId id="320" r:id="rId6"/>
    <p:sldId id="258" r:id="rId7"/>
    <p:sldId id="299" r:id="rId8"/>
    <p:sldId id="300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8" r:id="rId18"/>
    <p:sldId id="301" r:id="rId19"/>
    <p:sldId id="302" r:id="rId20"/>
    <p:sldId id="303" r:id="rId21"/>
    <p:sldId id="304" r:id="rId22"/>
    <p:sldId id="305" r:id="rId23"/>
    <p:sldId id="306" r:id="rId24"/>
    <p:sldId id="269" r:id="rId25"/>
    <p:sldId id="307" r:id="rId26"/>
    <p:sldId id="308" r:id="rId27"/>
    <p:sldId id="317" r:id="rId28"/>
    <p:sldId id="318" r:id="rId29"/>
    <p:sldId id="319" r:id="rId30"/>
    <p:sldId id="309" r:id="rId31"/>
    <p:sldId id="310" r:id="rId32"/>
    <p:sldId id="311" r:id="rId33"/>
    <p:sldId id="270" r:id="rId34"/>
    <p:sldId id="296" r:id="rId35"/>
    <p:sldId id="297" r:id="rId36"/>
    <p:sldId id="272" r:id="rId37"/>
    <p:sldId id="312" r:id="rId38"/>
    <p:sldId id="271" r:id="rId39"/>
    <p:sldId id="313" r:id="rId40"/>
    <p:sldId id="314" r:id="rId41"/>
    <p:sldId id="315" r:id="rId42"/>
    <p:sldId id="273" r:id="rId43"/>
    <p:sldId id="274" r:id="rId44"/>
    <p:sldId id="275" r:id="rId45"/>
    <p:sldId id="276" r:id="rId46"/>
    <p:sldId id="277" r:id="rId47"/>
    <p:sldId id="278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87C"/>
    <a:srgbClr val="FFFF00"/>
    <a:srgbClr val="DEEE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7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90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3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0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1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90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9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8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799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49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64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9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F7AEE-4D5B-451B-A3EF-ED77110A8093}" type="datetimeFigureOut">
              <a:rPr lang="en-US" smtClean="0"/>
              <a:pPr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00E11-C184-4A7F-BE5B-359D2141E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044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LOURDU\Desktop\Israel\wallpaper\3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03411" y="2120167"/>
            <a:ext cx="1099969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“</a:t>
            </a:r>
            <a:r>
              <a:rPr lang="en-IN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ek;Kila</a:t>
            </a:r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IN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gpjhthfpa</a:t>
            </a:r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IN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NjtdhYk</a:t>
            </a:r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;&gt; </a:t>
            </a:r>
            <a:r>
              <a:rPr lang="en-IN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fh;j;juhfpa</a:t>
            </a:r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,</a:t>
            </a:r>
            <a:r>
              <a:rPr lang="en-IN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NaRfpwp</a:t>
            </a:r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];</a:t>
            </a:r>
            <a:r>
              <a:rPr lang="en-IN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JtpdhYk</a:t>
            </a:r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;&gt; </a:t>
            </a:r>
            <a:r>
              <a:rPr lang="en-IN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cq;fSf;Ff</a:t>
            </a:r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IN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fpUigAk</a:t>
            </a:r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IN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rkhjhdKk</a:t>
            </a:r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IN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cz;lhtjhf</a:t>
            </a:r>
            <a:r>
              <a:rPr lang="en-IN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23731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78224" y="1004265"/>
            <a:ext cx="108551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ahh</a:t>
            </a:r>
            <a:r>
              <a:rPr lang="en-US" sz="6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; </a:t>
            </a:r>
            <a:r>
              <a:rPr lang="en-US" sz="60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epiyepw;ff</a:t>
            </a:r>
            <a:r>
              <a:rPr lang="en-US" sz="6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;$</a:t>
            </a:r>
            <a:r>
              <a:rPr lang="en-US" sz="60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Lk</a:t>
            </a:r>
            <a:r>
              <a:rPr lang="en-US" sz="6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;</a:t>
            </a:r>
            <a:endParaRPr lang="en-US" sz="6000" dirty="0">
              <a:latin typeface="SunSon" pitchFamily="2" charset="0"/>
            </a:endParaRPr>
          </a:p>
        </p:txBody>
      </p:sp>
      <p:sp>
        <p:nvSpPr>
          <p:cNvPr id="3" name="Pentagon 2"/>
          <p:cNvSpPr/>
          <p:nvPr/>
        </p:nvSpPr>
        <p:spPr>
          <a:xfrm flipH="1">
            <a:off x="5486400" y="5567570"/>
            <a:ext cx="6705600" cy="887506"/>
          </a:xfrm>
          <a:prstGeom prst="homePlat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5943601" y="5653497"/>
            <a:ext cx="62483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rNfh.uh</a:t>
            </a:r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[h(</a:t>
            </a:r>
            <a:r>
              <a:rPr lang="en-US" sz="44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jpUney;Ntyp</a:t>
            </a:r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58D621-41D3-8005-2131-77E92D43B5F7}"/>
              </a:ext>
            </a:extLst>
          </p:cNvPr>
          <p:cNvSpPr txBox="1"/>
          <p:nvPr/>
        </p:nvSpPr>
        <p:spPr>
          <a:xfrm>
            <a:off x="192273" y="2479224"/>
            <a:ext cx="1093115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b="1" dirty="0">
                <a:ln w="28575">
                  <a:solidFill>
                    <a:schemeClr val="bg1"/>
                  </a:solidFill>
                  <a:prstDash val="solid"/>
                </a:ln>
                <a:solidFill>
                  <a:srgbClr val="E6087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w Cen MT Condensed Extra Bold" panose="020B0803020202020204" pitchFamily="34" charset="0"/>
              </a:rPr>
              <a:t>who shall be able to stand?</a:t>
            </a:r>
            <a:endParaRPr lang="en-IN" sz="6600" b="1" dirty="0">
              <a:ln w="28575">
                <a:solidFill>
                  <a:schemeClr val="bg1"/>
                </a:solidFill>
                <a:prstDash val="solid"/>
              </a:ln>
              <a:solidFill>
                <a:srgbClr val="E6087C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w Cen MT Condensed Extra Bold" panose="020B08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87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04"/>
          <a:stretch/>
        </p:blipFill>
        <p:spPr>
          <a:xfrm>
            <a:off x="1" y="-90152"/>
            <a:ext cx="12192000" cy="694815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2117332"/>
            <a:ext cx="12191999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mtUila</a:t>
            </a:r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US" sz="44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Nfhghf;fpidapd</a:t>
            </a:r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US" sz="44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kfhehs</a:t>
            </a:r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US" sz="44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te;Jtpl;lJ</a:t>
            </a:r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&gt; </a:t>
            </a:r>
          </a:p>
          <a:p>
            <a:pPr algn="ctr"/>
            <a:r>
              <a:rPr lang="en-US" sz="44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ahh</a:t>
            </a:r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US" sz="44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epiyepw;ff</a:t>
            </a:r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;$</a:t>
            </a:r>
            <a:r>
              <a:rPr lang="en-US" sz="44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Lk</a:t>
            </a:r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</a:p>
          <a:p>
            <a:pPr algn="ctr"/>
            <a:r>
              <a:rPr lang="en-US" sz="44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vd;whh;fs</a:t>
            </a:r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;.</a:t>
            </a:r>
          </a:p>
          <a:p>
            <a:pPr algn="ctr"/>
            <a:r>
              <a:rPr lang="en-IN" sz="4800" b="1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Revelation 6:17</a:t>
            </a:r>
          </a:p>
          <a:p>
            <a:pPr algn="ctr"/>
            <a:r>
              <a:rPr lang="en-GB" sz="4400" b="1" dirty="0">
                <a:solidFill>
                  <a:schemeClr val="bg1"/>
                </a:solidFill>
              </a:rPr>
              <a:t>For the great day of his wrath is come; and who shall be able to stand? </a:t>
            </a:r>
          </a:p>
          <a:p>
            <a:pPr algn="ctr"/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SunVas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29478" y="1145078"/>
            <a:ext cx="49888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err="1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ntspg;gLj;jy</a:t>
            </a:r>
            <a:r>
              <a:rPr lang="en-US" sz="4800" b="1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6:17</a:t>
            </a:r>
          </a:p>
        </p:txBody>
      </p:sp>
      <p:sp>
        <p:nvSpPr>
          <p:cNvPr id="3" name="Round Diagonal Corner Rectangle 2"/>
          <p:cNvSpPr/>
          <p:nvPr/>
        </p:nvSpPr>
        <p:spPr>
          <a:xfrm>
            <a:off x="3606087" y="244699"/>
            <a:ext cx="4945488" cy="769441"/>
          </a:xfrm>
          <a:prstGeom prst="round2Diag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57601" y="244699"/>
            <a:ext cx="494548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Mjhutrdk</a:t>
            </a:r>
            <a:r>
              <a:rPr lang="en-US" sz="4400" b="1" u="sng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;: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3603939" y="242551"/>
            <a:ext cx="4945488" cy="769441"/>
          </a:xfrm>
          <a:prstGeom prst="round2DiagRect">
            <a:avLst/>
          </a:prstGeom>
          <a:noFill/>
          <a:ln w="28575"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84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1015" y="359258"/>
            <a:ext cx="1092557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2 </a:t>
            </a:r>
            <a:r>
              <a:rPr lang="en-US" sz="3600" b="1" dirty="0" err="1">
                <a:solidFill>
                  <a:srgbClr val="C00000"/>
                </a:solidFill>
                <a:latin typeface="SunVasan" pitchFamily="2" charset="0"/>
              </a:rPr>
              <a:t>NgJU</a:t>
            </a:r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 1:12 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jpdpkpj;jk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;&gt; 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itfis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mwpe;Jk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g;nghOJ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mwpe;jpUf;fpw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rj;jpaj;jpy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</a:p>
          <a:p>
            <a:pPr algn="ctr"/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cWjpg;gl;bUe;Jk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cq;fSf;F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itfis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vg;nghOJk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epidg;G+l;l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ehd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mrjpahapNud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5865" y="3544462"/>
            <a:ext cx="101614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+mj-lt"/>
              </a:rPr>
              <a:t>(RC)</a:t>
            </a:r>
            <a:r>
              <a:rPr lang="en-US" sz="3200" b="1" dirty="0">
                <a:solidFill>
                  <a:srgbClr val="C00000"/>
                </a:solidFill>
                <a:latin typeface="SunVasan" pitchFamily="2" charset="0"/>
              </a:rPr>
              <a:t> 2 </a:t>
            </a:r>
            <a:r>
              <a:rPr lang="en-US" sz="3200" b="1" dirty="0" err="1">
                <a:solidFill>
                  <a:srgbClr val="C00000"/>
                </a:solidFill>
                <a:latin typeface="SunVasan" pitchFamily="2" charset="0"/>
              </a:rPr>
              <a:t>NgJU</a:t>
            </a:r>
            <a:r>
              <a:rPr lang="en-US" sz="3200" b="1" dirty="0">
                <a:solidFill>
                  <a:srgbClr val="C00000"/>
                </a:solidFill>
                <a:latin typeface="SunVasan" pitchFamily="2" charset="0"/>
              </a:rPr>
              <a:t> 1:12</a:t>
            </a:r>
            <a:endParaRPr lang="en-US" sz="3200" b="1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tw;iw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mwpe;jpUf;fpwPHfs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;.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Vw;Wf;nfhz;l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cz;ikapy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cWjpahfTk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Uf;fpd;wPHfs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;.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Ug;gpDk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mtw;iw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kPz;Lk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kPz;Lk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epidTWj;jpf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nfhz;NlapUg;Ngd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5" name="Rectangle 4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95649" y="1464084"/>
            <a:ext cx="73869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,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g;nghOJ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mwpe;jpUf;fpw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rj;jpaj;jpy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52272D-34D3-2870-4EA9-2AD575297646}"/>
              </a:ext>
            </a:extLst>
          </p:cNvPr>
          <p:cNvSpPr txBox="1"/>
          <p:nvPr/>
        </p:nvSpPr>
        <p:spPr>
          <a:xfrm>
            <a:off x="7324530" y="384789"/>
            <a:ext cx="404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C00000"/>
                </a:solidFill>
              </a:rPr>
              <a:t>II Peter</a:t>
            </a:r>
          </a:p>
        </p:txBody>
      </p:sp>
    </p:spTree>
    <p:extLst>
      <p:ext uri="{BB962C8B-B14F-4D97-AF65-F5344CB8AC3E}">
        <p14:creationId xmlns:p14="http://schemas.microsoft.com/office/powerpoint/2010/main" val="203900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35F3E-620A-3A66-D4E6-226C7CF1F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40F328-7FFF-209B-6949-EAED34EDC8C5}"/>
              </a:ext>
            </a:extLst>
          </p:cNvPr>
          <p:cNvSpPr/>
          <p:nvPr/>
        </p:nvSpPr>
        <p:spPr>
          <a:xfrm>
            <a:off x="601015" y="359258"/>
            <a:ext cx="109255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2 </a:t>
            </a:r>
            <a:r>
              <a:rPr lang="en-US" sz="3600" b="1" dirty="0" err="1">
                <a:solidFill>
                  <a:srgbClr val="C00000"/>
                </a:solidFill>
                <a:latin typeface="SunVasan" pitchFamily="2" charset="0"/>
              </a:rPr>
              <a:t>NgJU</a:t>
            </a:r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 1:12 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jpdpkpj;jk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;&gt; 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itfis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mwpe;Jk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g;nghOJ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mwpe;jpUf;fpw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rj;jpaj;jpy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IN THE PRESENT TRUTH </a:t>
            </a:r>
          </a:p>
          <a:p>
            <a:pPr algn="ctr"/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cWjpg;gl;bUe;Jk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cq;fSf;F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itfis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vg;nghOJk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epidg;G+l;l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ehd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mrjpahapNud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226C82-FD8A-497A-EAC4-5B3AA9E814D9}"/>
              </a:ext>
            </a:extLst>
          </p:cNvPr>
          <p:cNvSpPr txBox="1"/>
          <p:nvPr/>
        </p:nvSpPr>
        <p:spPr>
          <a:xfrm>
            <a:off x="935865" y="3544462"/>
            <a:ext cx="101614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+mj-lt"/>
              </a:rPr>
              <a:t>(RC)</a:t>
            </a:r>
            <a:r>
              <a:rPr lang="en-US" sz="3200" b="1" dirty="0">
                <a:solidFill>
                  <a:srgbClr val="C00000"/>
                </a:solidFill>
                <a:latin typeface="SunVasan" pitchFamily="2" charset="0"/>
              </a:rPr>
              <a:t> 2 </a:t>
            </a:r>
            <a:r>
              <a:rPr lang="en-US" sz="3200" b="1" dirty="0" err="1">
                <a:solidFill>
                  <a:srgbClr val="C00000"/>
                </a:solidFill>
                <a:latin typeface="SunVasan" pitchFamily="2" charset="0"/>
              </a:rPr>
              <a:t>NgJU</a:t>
            </a:r>
            <a:r>
              <a:rPr lang="en-US" sz="3200" b="1" dirty="0">
                <a:solidFill>
                  <a:srgbClr val="C00000"/>
                </a:solidFill>
                <a:latin typeface="SunVasan" pitchFamily="2" charset="0"/>
              </a:rPr>
              <a:t> 1:12</a:t>
            </a:r>
            <a:endParaRPr lang="en-US" sz="3200" b="1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tw;iw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mwpe;jpUf;fpwPHfs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;.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Vw;Wf;nfhz;l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cz;ikapy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cWjpahfTk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Uf;fpd;wPHfs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;.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Ug;gpDk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mtw;iw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kPz;Lk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kPz;Lk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epidTWj;jpf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nfhz;NlapUg;Ngd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E5282A-693B-8B61-70AD-5E98498A56AC}"/>
              </a:ext>
            </a:extLst>
          </p:cNvPr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505FCE-E0F5-1FE5-3E6E-F7D115AB7D8F}"/>
              </a:ext>
            </a:extLst>
          </p:cNvPr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0C434A-95E5-75D0-8527-7A274679B837}"/>
              </a:ext>
            </a:extLst>
          </p:cNvPr>
          <p:cNvSpPr/>
          <p:nvPr/>
        </p:nvSpPr>
        <p:spPr>
          <a:xfrm>
            <a:off x="2395649" y="1464084"/>
            <a:ext cx="73869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,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g;nghOJ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mwpe;jpUf;fpw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rj;jpaj;jpy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982F72-6AA2-E20D-AFE5-C0D894689E78}"/>
              </a:ext>
            </a:extLst>
          </p:cNvPr>
          <p:cNvSpPr txBox="1"/>
          <p:nvPr/>
        </p:nvSpPr>
        <p:spPr>
          <a:xfrm>
            <a:off x="7324530" y="384789"/>
            <a:ext cx="404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C00000"/>
                </a:solidFill>
              </a:rPr>
              <a:t>II Peter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F8CF38-E0F6-4255-2F33-CE1BAA3BD762}"/>
              </a:ext>
            </a:extLst>
          </p:cNvPr>
          <p:cNvSpPr txBox="1"/>
          <p:nvPr/>
        </p:nvSpPr>
        <p:spPr>
          <a:xfrm>
            <a:off x="3030828" y="201567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PRESENT TRUTH </a:t>
            </a:r>
          </a:p>
        </p:txBody>
      </p:sp>
    </p:spTree>
    <p:extLst>
      <p:ext uri="{BB962C8B-B14F-4D97-AF65-F5344CB8AC3E}">
        <p14:creationId xmlns:p14="http://schemas.microsoft.com/office/powerpoint/2010/main" val="366867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1738" y="510636"/>
            <a:ext cx="96977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SunVasan" pitchFamily="2" charset="0"/>
              </a:rPr>
              <a:t>2 </a:t>
            </a:r>
            <a:r>
              <a:rPr lang="en-US" sz="4000" b="1" dirty="0" err="1">
                <a:solidFill>
                  <a:srgbClr val="C00000"/>
                </a:solidFill>
                <a:latin typeface="SunVasan" pitchFamily="2" charset="0"/>
              </a:rPr>
              <a:t>NgJU</a:t>
            </a:r>
            <a:r>
              <a:rPr lang="en-US" sz="4000" b="1" dirty="0">
                <a:solidFill>
                  <a:srgbClr val="C00000"/>
                </a:solidFill>
                <a:latin typeface="SunVasan" pitchFamily="2" charset="0"/>
              </a:rPr>
              <a:t> 1:15</a:t>
            </a:r>
          </a:p>
          <a:p>
            <a:pPr algn="ctr"/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NkYk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ehd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nrd;WNghdgpd;G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,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itfis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vg;nghOJk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epidj;Jf;nfhs;s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VJTz;lhapUf;Fk;gb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gpuaj;jdk;gz;ZNtd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8946" y="3833135"/>
            <a:ext cx="10238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+mj-lt"/>
              </a:rPr>
              <a:t>(RC)</a:t>
            </a:r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 2 </a:t>
            </a:r>
            <a:r>
              <a:rPr lang="en-US" sz="3600" b="1" dirty="0" err="1">
                <a:solidFill>
                  <a:srgbClr val="C00000"/>
                </a:solidFill>
                <a:latin typeface="SunVasan" pitchFamily="2" charset="0"/>
              </a:rPr>
              <a:t>NgJU</a:t>
            </a:r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 1:15</a:t>
            </a:r>
            <a:endParaRPr lang="en-US" sz="3600" b="1" dirty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ehd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we;J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Nghd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gpwFk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tw;iw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vg;NghJk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epidtpy;nfhs;s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Ntz;Lk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;. 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jw;fhf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ehd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KOKaw;rp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nra;ag;NghfpNwd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3FCE48-FFAB-938C-9879-7499BF7B8571}"/>
              </a:ext>
            </a:extLst>
          </p:cNvPr>
          <p:cNvSpPr txBox="1"/>
          <p:nvPr/>
        </p:nvSpPr>
        <p:spPr>
          <a:xfrm>
            <a:off x="7480819" y="538452"/>
            <a:ext cx="19151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8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(2 Peter)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49921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159" y="3024998"/>
            <a:ext cx="6491471" cy="3621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812320" y="309093"/>
            <a:ext cx="88091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jw;fhy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rj;jpaq;fs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</a:p>
          <a:p>
            <a:pPr algn="ctr"/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(</a:t>
            </a:r>
            <a:r>
              <a:rPr lang="en-US" sz="4800" b="1" dirty="0">
                <a:solidFill>
                  <a:srgbClr val="C00000"/>
                </a:solidFill>
                <a:latin typeface="+mj-lt"/>
              </a:rPr>
              <a:t>In the present truth) </a:t>
            </a:r>
          </a:p>
          <a:p>
            <a:pPr algn="ctr"/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ekf;F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vij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tpsf;FfpwJ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?</a:t>
            </a:r>
          </a:p>
        </p:txBody>
      </p:sp>
      <p:sp>
        <p:nvSpPr>
          <p:cNvPr id="12" name="Round Diagonal Corner Rectangle 11"/>
          <p:cNvSpPr/>
          <p:nvPr/>
        </p:nvSpPr>
        <p:spPr>
          <a:xfrm>
            <a:off x="1793675" y="313899"/>
            <a:ext cx="8802806" cy="2279176"/>
          </a:xfrm>
          <a:prstGeom prst="round2Diag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 Diagonal Corner Rectangle 12"/>
          <p:cNvSpPr/>
          <p:nvPr/>
        </p:nvSpPr>
        <p:spPr>
          <a:xfrm>
            <a:off x="1629902" y="177420"/>
            <a:ext cx="9144000" cy="2606723"/>
          </a:xfrm>
          <a:prstGeom prst="round2Diag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68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219" y="3024998"/>
            <a:ext cx="6491471" cy="3621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43380" y="309093"/>
            <a:ext cx="88091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ehk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epidT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gLj;jpf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nfhs;sf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;$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ba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jw;fhy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rj;jpak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vd;gJ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vJ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 ? 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1524735" y="313899"/>
            <a:ext cx="8802806" cy="2279176"/>
          </a:xfrm>
          <a:prstGeom prst="round2Diag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Diagonal Corner Rectangle 6"/>
          <p:cNvSpPr/>
          <p:nvPr/>
        </p:nvSpPr>
        <p:spPr>
          <a:xfrm>
            <a:off x="1360962" y="177420"/>
            <a:ext cx="9144000" cy="2606723"/>
          </a:xfrm>
          <a:prstGeom prst="round2Diag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27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0159" y="832609"/>
            <a:ext cx="102258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solidFill>
                  <a:srgbClr val="C00000"/>
                </a:solidFill>
                <a:latin typeface="SunVasan" pitchFamily="2" charset="0"/>
              </a:rPr>
              <a:t>Vrhah</a:t>
            </a:r>
            <a:r>
              <a:rPr lang="en-US" sz="4800" b="1" dirty="0">
                <a:solidFill>
                  <a:srgbClr val="C00000"/>
                </a:solidFill>
                <a:latin typeface="SunVasan" pitchFamily="2" charset="0"/>
              </a:rPr>
              <a:t> 8:20 </a:t>
            </a:r>
            <a:r>
              <a:rPr lang="en-US" sz="4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(Isaiah)</a:t>
            </a:r>
            <a:endParaRPr lang="en-US" sz="48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4800" b="1" dirty="0" err="1">
                <a:solidFill>
                  <a:srgbClr val="FF0000"/>
                </a:solidFill>
                <a:latin typeface="SunVasan" pitchFamily="2" charset="0"/>
              </a:rPr>
              <a:t>Ntjj;ijAk</a:t>
            </a:r>
            <a:r>
              <a:rPr lang="en-US" sz="48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800" b="1" dirty="0" err="1">
                <a:solidFill>
                  <a:srgbClr val="FF0000"/>
                </a:solidFill>
                <a:latin typeface="SunVasan" pitchFamily="2" charset="0"/>
              </a:rPr>
              <a:t>rhl;rp</a:t>
            </a:r>
            <a:r>
              <a:rPr lang="en-US" sz="48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SunVasan" pitchFamily="2" charset="0"/>
              </a:rPr>
              <a:t>Mfkj;ijAk</a:t>
            </a:r>
            <a:r>
              <a:rPr lang="en-US" sz="48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800" b="1" dirty="0" err="1">
                <a:solidFill>
                  <a:srgbClr val="FF0000"/>
                </a:solidFill>
                <a:latin typeface="SunVasan" pitchFamily="2" charset="0"/>
              </a:rPr>
              <a:t>ftdpf;fNtz;Lk</a:t>
            </a:r>
            <a:r>
              <a:rPr lang="en-US" sz="4800" b="1" dirty="0">
                <a:solidFill>
                  <a:srgbClr val="FF0000"/>
                </a:solidFill>
                <a:latin typeface="SunVasan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Tamil Bible" pitchFamily="2" charset="0"/>
              </a:rPr>
              <a:t>@</a:t>
            </a:r>
            <a:r>
              <a:rPr lang="en-US" sz="4800" b="1" dirty="0">
                <a:solidFill>
                  <a:srgbClr val="002060"/>
                </a:solidFill>
                <a:latin typeface="Tamil Bible" pitchFamily="2" charset="0"/>
              </a:rPr>
              <a:t> </a:t>
            </a:r>
          </a:p>
          <a:p>
            <a:pPr algn="ctr"/>
            <a:r>
              <a:rPr lang="en-US" sz="4800" b="1" dirty="0">
                <a:solidFill>
                  <a:srgbClr val="002060"/>
                </a:solidFill>
                <a:latin typeface="SunVasan" pitchFamily="2" charset="0"/>
              </a:rPr>
              <a:t>,</a:t>
            </a:r>
            <a:r>
              <a:rPr lang="en-US" sz="4800" b="1" dirty="0" err="1">
                <a:solidFill>
                  <a:srgbClr val="002060"/>
                </a:solidFill>
                <a:latin typeface="SunVasan" pitchFamily="2" charset="0"/>
              </a:rPr>
              <a:t>e;j</a:t>
            </a:r>
            <a:r>
              <a:rPr lang="en-US" sz="48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SunVasan" pitchFamily="2" charset="0"/>
              </a:rPr>
              <a:t>thh;j;ijapd;gbNa</a:t>
            </a:r>
            <a:r>
              <a:rPr lang="en-US" sz="48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SunVasan" pitchFamily="2" charset="0"/>
              </a:rPr>
              <a:t>nrhy;yhtpl;lhy</a:t>
            </a:r>
            <a:r>
              <a:rPr lang="en-US" sz="48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4800" b="1" dirty="0" err="1">
                <a:solidFill>
                  <a:srgbClr val="002060"/>
                </a:solidFill>
                <a:latin typeface="SunVasan" pitchFamily="2" charset="0"/>
              </a:rPr>
              <a:t>mth;fSf;F</a:t>
            </a:r>
            <a:r>
              <a:rPr lang="en-US" sz="48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SunVasan" pitchFamily="2" charset="0"/>
              </a:rPr>
              <a:t>tpbaw;fhyj;J</a:t>
            </a:r>
            <a:r>
              <a:rPr lang="en-US" sz="48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SunVasan" pitchFamily="2" charset="0"/>
              </a:rPr>
              <a:t>ntspr;rkpy;iy</a:t>
            </a:r>
            <a:r>
              <a:rPr lang="en-US" sz="4800" b="1" dirty="0">
                <a:solidFill>
                  <a:srgbClr val="002060"/>
                </a:solidFill>
                <a:latin typeface="SunVasan" pitchFamily="2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6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8337" y="797144"/>
            <a:ext cx="1050916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SunVasan" pitchFamily="2" charset="0"/>
              </a:rPr>
              <a:t>1 </a:t>
            </a:r>
            <a:r>
              <a:rPr lang="en-US" sz="4400" b="1" dirty="0" err="1">
                <a:solidFill>
                  <a:srgbClr val="C00000"/>
                </a:solidFill>
                <a:latin typeface="SunVasan" pitchFamily="2" charset="0"/>
              </a:rPr>
              <a:t>NgJU</a:t>
            </a:r>
            <a:r>
              <a:rPr lang="en-US" sz="4400" b="1" dirty="0">
                <a:solidFill>
                  <a:srgbClr val="C00000"/>
                </a:solidFill>
                <a:latin typeface="SunVasan" pitchFamily="2" charset="0"/>
              </a:rPr>
              <a:t> 5:9 </a:t>
            </a:r>
            <a:r>
              <a:rPr lang="en-US" sz="4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(1 Peter)</a:t>
            </a:r>
            <a:endParaRPr lang="en-US" sz="44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tpRthrj;jpy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cWjpahapUe;J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&gt;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mtDf;F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vjph;j;J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epy;Yq;fs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  <a:r>
              <a:rPr lang="en-US" sz="4400" b="1" dirty="0">
                <a:solidFill>
                  <a:srgbClr val="002060"/>
                </a:solidFill>
                <a:latin typeface="Tamil Bible" pitchFamily="2" charset="0"/>
              </a:rPr>
              <a:t>@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cyfj;jpYs;s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cq;fs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rNfhjuhplj;jpNy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mg;gbg;gl;l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ghLfs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epiwNtwptUfpwnjd;W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mwpe;jpUf;fpwPh;fNs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93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5255" y="465460"/>
            <a:ext cx="1084830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SunVasan" pitchFamily="2" charset="0"/>
              </a:rPr>
              <a:t>1 </a:t>
            </a:r>
            <a:r>
              <a:rPr lang="en-US" sz="4400" b="1" dirty="0" err="1">
                <a:solidFill>
                  <a:srgbClr val="C00000"/>
                </a:solidFill>
                <a:latin typeface="SunVasan" pitchFamily="2" charset="0"/>
              </a:rPr>
              <a:t>nfhhpe;jpah</a:t>
            </a:r>
            <a:r>
              <a:rPr lang="en-US" sz="4400" b="1" dirty="0">
                <a:solidFill>
                  <a:srgbClr val="C00000"/>
                </a:solidFill>
                <a:latin typeface="SunVasan" pitchFamily="2" charset="0"/>
              </a:rPr>
              <a:t>; 15:58 </a:t>
            </a:r>
            <a:r>
              <a:rPr lang="en-US" sz="4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(1 Corinthians)</a:t>
            </a:r>
            <a:endParaRPr lang="en-US" sz="44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Mifahy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vdf;Fg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gphpakhd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rNfhjuNu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fh;j;jUf;Fs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gLfpw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gpuahrk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tpUjhthapuhnjd;W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mwpe;J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</a:p>
          <a:p>
            <a:pPr algn="ctr"/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ePq;fs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cWjpg;gl;lth;fshAk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;&gt;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mirahjth;fshAk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;&gt;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fh;j;jUila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fphpiaapNy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vg;nghOJk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ngUFfpwth;fshAk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Ug;gPh;fshf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3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8135" y="508338"/>
            <a:ext cx="110157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SunVasan" pitchFamily="2" charset="0"/>
              </a:rPr>
              <a:t>2 </a:t>
            </a:r>
            <a:r>
              <a:rPr lang="en-US" sz="4000" b="1" dirty="0" err="1">
                <a:solidFill>
                  <a:srgbClr val="C00000"/>
                </a:solidFill>
                <a:latin typeface="SunVasan" pitchFamily="2" charset="0"/>
              </a:rPr>
              <a:t>jPNkhj;NjA</a:t>
            </a:r>
            <a:r>
              <a:rPr lang="en-US" sz="4000" b="1" dirty="0">
                <a:solidFill>
                  <a:srgbClr val="C00000"/>
                </a:solidFill>
                <a:latin typeface="SunVasan" pitchFamily="2" charset="0"/>
              </a:rPr>
              <a:t> 1:12 </a:t>
            </a:r>
            <a:r>
              <a:rPr lang="en-US" sz="4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(2 Timothy)</a:t>
            </a:r>
            <a:endParaRPr lang="en-US" sz="40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mjpdpkpj;jk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ehd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e;jg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ghLfisAk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mDgtpf;fpNwd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;.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MapDk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ehd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ntl;fg;gLfpwjpy;iy</a:t>
            </a:r>
            <a:r>
              <a:rPr lang="en-US" sz="4000" b="1" dirty="0">
                <a:solidFill>
                  <a:srgbClr val="002060"/>
                </a:solidFill>
                <a:latin typeface="Tamil Bible" pitchFamily="2" charset="0"/>
              </a:rPr>
              <a:t>@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Vndd;why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</a:p>
          <a:p>
            <a:pPr algn="ctr"/>
            <a:r>
              <a:rPr lang="en-US" sz="4000" b="1" dirty="0" err="1">
                <a:solidFill>
                  <a:srgbClr val="FF0000"/>
                </a:solidFill>
                <a:latin typeface="SunVasan" pitchFamily="2" charset="0"/>
              </a:rPr>
              <a:t>ehd</a:t>
            </a:r>
            <a:r>
              <a:rPr lang="en-US" sz="40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FF0000"/>
                </a:solidFill>
                <a:latin typeface="SunVasan" pitchFamily="2" charset="0"/>
              </a:rPr>
              <a:t>tpRthrpj;jpUf;fpwth</a:t>
            </a:r>
            <a:r>
              <a:rPr lang="en-US" sz="4000" b="1" dirty="0">
                <a:solidFill>
                  <a:srgbClr val="FF0000"/>
                </a:solidFill>
                <a:latin typeface="SunVasan" pitchFamily="2" charset="0"/>
              </a:rPr>
              <a:t>; ,</a:t>
            </a:r>
            <a:r>
              <a:rPr lang="en-US" sz="4000" b="1" dirty="0" err="1">
                <a:solidFill>
                  <a:srgbClr val="FF0000"/>
                </a:solidFill>
                <a:latin typeface="SunVasan" pitchFamily="2" charset="0"/>
              </a:rPr>
              <a:t>d;dhh</a:t>
            </a:r>
            <a:r>
              <a:rPr lang="en-US" sz="40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FF0000"/>
                </a:solidFill>
                <a:latin typeface="SunVasan" pitchFamily="2" charset="0"/>
              </a:rPr>
              <a:t>vd;W</a:t>
            </a:r>
            <a:r>
              <a:rPr lang="en-US" sz="40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unVasan" pitchFamily="2" charset="0"/>
              </a:rPr>
              <a:t>mwpNtd</a:t>
            </a:r>
            <a:r>
              <a:rPr lang="en-US" sz="4000" b="1" dirty="0">
                <a:solidFill>
                  <a:srgbClr val="FF0000"/>
                </a:solidFill>
                <a:latin typeface="SunVasan" pitchFamily="2" charset="0"/>
              </a:rPr>
              <a:t>;&gt; </a:t>
            </a:r>
          </a:p>
          <a:p>
            <a:pPr algn="ctr"/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ehd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mthplj;jpy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xg;Gf;nfhLj;jij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mth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me;ehs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tiuf;Fk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fhj;Jf;nfhs;s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ty;ytuhapUf;fpwhnud;W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epr;rapj;JkpUf;fpNwd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03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8175" y="1113135"/>
            <a:ext cx="8128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SunVasan" pitchFamily="2" charset="0"/>
              </a:rPr>
              <a:t>rq;fPjk</a:t>
            </a:r>
            <a:r>
              <a:rPr lang="en-US" sz="4400" b="1" dirty="0">
                <a:solidFill>
                  <a:srgbClr val="C00000"/>
                </a:solidFill>
                <a:latin typeface="SunVasan" pitchFamily="2" charset="0"/>
              </a:rPr>
              <a:t>; 34:8 </a:t>
            </a:r>
            <a:r>
              <a:rPr lang="en-US" sz="4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(Psalm)</a:t>
            </a:r>
          </a:p>
          <a:p>
            <a:pPr algn="ctr"/>
            <a:endParaRPr lang="en-US" sz="44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fh;j;jh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ey;yth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vd;gij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Urpj;Jg;ghUq;fs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;</a:t>
            </a:r>
            <a:r>
              <a:rPr lang="en-US" sz="4400" b="1" dirty="0">
                <a:solidFill>
                  <a:srgbClr val="FF0000"/>
                </a:solidFill>
                <a:latin typeface="Tamil Bible" pitchFamily="2" charset="0"/>
              </a:rPr>
              <a:t>@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mth;Nky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ek;gpf;ifahapUf;fpw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kD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\d;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ghf;fpathd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81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699" y="540941"/>
            <a:ext cx="109981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1 </a:t>
            </a:r>
            <a:r>
              <a:rPr lang="en-US" sz="3600" b="1" dirty="0" err="1">
                <a:solidFill>
                  <a:srgbClr val="C00000"/>
                </a:solidFill>
                <a:latin typeface="SunVasan" pitchFamily="2" charset="0"/>
              </a:rPr>
              <a:t>Nahthd</a:t>
            </a:r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; 1:3 </a:t>
            </a:r>
            <a:r>
              <a:rPr lang="en-US" sz="3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(1 John)</a:t>
            </a:r>
            <a:endParaRPr lang="en-US" sz="36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vq;fNshNl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If;fpaKs;sth;fshFk;gb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ehq;fs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fz;Lk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Nfl;Lk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Uf;fpwij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cq;fSf;Fk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mwptpf;fpNwhk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  <a:r>
              <a:rPr lang="en-US" sz="3600" b="1" dirty="0">
                <a:solidFill>
                  <a:srgbClr val="002060"/>
                </a:solidFill>
                <a:latin typeface="Tamil Bible" pitchFamily="2" charset="0"/>
              </a:rPr>
              <a:t>@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vq;fSila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If;fpak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gpjhNthLk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mtUila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Fkhudhfpa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,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NaRfpwp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];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JNthLk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,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Uf;fpwJ</a:t>
            </a:r>
            <a:endParaRPr lang="en-US" sz="3600" b="1" dirty="0">
              <a:solidFill>
                <a:srgbClr val="FF0000"/>
              </a:solidFill>
              <a:latin typeface="SunVas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0699" y="3454737"/>
            <a:ext cx="109981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1 </a:t>
            </a:r>
            <a:r>
              <a:rPr lang="en-US" sz="3600" b="1" dirty="0" err="1">
                <a:solidFill>
                  <a:srgbClr val="C00000"/>
                </a:solidFill>
                <a:latin typeface="SunVasan" pitchFamily="2" charset="0"/>
              </a:rPr>
              <a:t>Nahthd</a:t>
            </a:r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; 1:7 </a:t>
            </a:r>
            <a:r>
              <a:rPr lang="en-US" sz="3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(1 John)</a:t>
            </a:r>
            <a:endParaRPr lang="en-US" sz="36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mth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xspapypUf;fpwJNghy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ehKk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xspapNy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ele;jhy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xUtNuhnlhUth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If;fpag;gl;bUg;Nghk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</a:t>
            </a:r>
            <a:r>
              <a:rPr lang="en-US" sz="3600" b="1" dirty="0">
                <a:solidFill>
                  <a:srgbClr val="FF0000"/>
                </a:solidFill>
                <a:latin typeface="Tamil Bible" pitchFamily="2" charset="0"/>
              </a:rPr>
              <a:t>@</a:t>
            </a:r>
            <a:r>
              <a:rPr lang="en-US" sz="3600" b="1" dirty="0">
                <a:solidFill>
                  <a:srgbClr val="002060"/>
                </a:solidFill>
                <a:latin typeface="Tamil Bible" pitchFamily="2" charset="0"/>
              </a:rPr>
              <a:t> </a:t>
            </a:r>
          </a:p>
          <a:p>
            <a:pPr algn="ctr"/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mtUila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Fkhudhfpa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NaRfpwp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];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Jtpd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uj;jk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rfy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ghtq;fisAk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ePf;fp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ek;ikr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Rj;jpfhpf;Fk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61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9278" y="1102836"/>
            <a:ext cx="105791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SunVasan" pitchFamily="2" charset="0"/>
              </a:rPr>
              <a:t>Nahthd</a:t>
            </a:r>
            <a:r>
              <a:rPr lang="en-US" sz="4400" b="1" dirty="0">
                <a:solidFill>
                  <a:srgbClr val="C00000"/>
                </a:solidFill>
                <a:latin typeface="SunVasan" pitchFamily="2" charset="0"/>
              </a:rPr>
              <a:t>; 14:26 </a:t>
            </a:r>
            <a:r>
              <a:rPr lang="en-US" sz="4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(John)</a:t>
            </a:r>
            <a:endParaRPr lang="en-US" sz="44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vd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ehkj;jpdhNy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gpjh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mDg;gg;Nghfpw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ghpRj;j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Mtpahfpa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Njw;wuthsNd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vy;yhtw;iwAk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cq;fSf;Fg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Nghjpj;J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&gt;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ehd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cq;fSf;Fr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nrhd;d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vy;yhtw;iwAk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cq;fSf;F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epidg;g+l;Lthh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62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8894" y="620006"/>
            <a:ext cx="997200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SunVasan" pitchFamily="2" charset="0"/>
              </a:rPr>
              <a:t>Nahthd</a:t>
            </a:r>
            <a:r>
              <a:rPr lang="en-US" sz="4400" b="1" dirty="0">
                <a:solidFill>
                  <a:srgbClr val="C00000"/>
                </a:solidFill>
                <a:latin typeface="SunVasan" pitchFamily="2" charset="0"/>
              </a:rPr>
              <a:t>; 16:13 </a:t>
            </a:r>
            <a:r>
              <a:rPr lang="en-US" sz="4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(John)</a:t>
            </a:r>
            <a:endParaRPr lang="en-US" sz="44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rj;jpaMtpahfpa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mth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tUk;NghJ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</a:p>
          <a:p>
            <a:pPr algn="ctr"/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rfy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rj;jpaj;jpw;Fs;Sk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cq;fis</a:t>
            </a:r>
            <a:r>
              <a:rPr lang="en-US" sz="44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SunVasan" pitchFamily="2" charset="0"/>
              </a:rPr>
              <a:t>elj;Jthh</a:t>
            </a:r>
            <a:r>
              <a:rPr lang="en-US" sz="4400" b="1" dirty="0">
                <a:solidFill>
                  <a:srgbClr val="FF0000"/>
                </a:solidFill>
                <a:latin typeface="Tamil Bible" pitchFamily="2" charset="0"/>
              </a:rPr>
              <a:t>;@ </a:t>
            </a: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mth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jk;Kila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Rakha;g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Ngrhky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jhk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Nfs;tpg;gl;litfs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ahitAQ;nrhy;yp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tug;Nghfpw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fhhpaq;fis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cq;fSf;F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mwptpg;ghh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30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8800" y="460197"/>
            <a:ext cx="10998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1 </a:t>
            </a:r>
            <a:r>
              <a:rPr lang="en-US" sz="3600" b="1" dirty="0" err="1">
                <a:solidFill>
                  <a:srgbClr val="C00000"/>
                </a:solidFill>
                <a:latin typeface="SunVasan" pitchFamily="2" charset="0"/>
              </a:rPr>
              <a:t>nfhhpe;jpah</a:t>
            </a:r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; 2:10 </a:t>
            </a:r>
            <a:r>
              <a:rPr lang="en-US" sz="3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(1 Corinthians)</a:t>
            </a:r>
            <a:endParaRPr lang="en-US" sz="36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ekf;Nfh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Njtd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mitfisj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jkJ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MtpapdhNy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ntspg;gLj;jpdhh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</a:t>
            </a:r>
            <a:r>
              <a:rPr lang="en-US" sz="3600" b="1" dirty="0">
                <a:solidFill>
                  <a:srgbClr val="FF0000"/>
                </a:solidFill>
                <a:latin typeface="Tamil Bible" pitchFamily="2" charset="0"/>
              </a:rPr>
              <a:t>@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</a:p>
          <a:p>
            <a:pPr algn="ctr"/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me;j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Mtpahdth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vy;yhtw;iwAk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NjtDila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Moq;fisAk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Muha;e;jpUf;fpwhh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3" name="Rectangle 2"/>
          <p:cNvSpPr/>
          <p:nvPr/>
        </p:nvSpPr>
        <p:spPr>
          <a:xfrm>
            <a:off x="558800" y="3292066"/>
            <a:ext cx="10998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1 </a:t>
            </a:r>
            <a:r>
              <a:rPr lang="en-US" sz="3600" b="1" dirty="0" err="1">
                <a:solidFill>
                  <a:srgbClr val="C00000"/>
                </a:solidFill>
                <a:latin typeface="SunVasan" pitchFamily="2" charset="0"/>
              </a:rPr>
              <a:t>nfhhpe;jpah</a:t>
            </a:r>
            <a:r>
              <a:rPr lang="en-US" sz="3600" b="1" dirty="0">
                <a:solidFill>
                  <a:srgbClr val="C00000"/>
                </a:solidFill>
                <a:latin typeface="SunVasan" pitchFamily="2" charset="0"/>
              </a:rPr>
              <a:t>; 2:11 </a:t>
            </a:r>
            <a:r>
              <a:rPr lang="en-US" sz="3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(1 Corinthians)</a:t>
            </a:r>
            <a:endParaRPr lang="en-US" sz="36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kD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\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dpYs;s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MtpNaad;wp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kD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\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hpy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vtd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kD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\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Uf;Fhpaitfis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mwpthd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;? </a:t>
            </a:r>
            <a:r>
              <a:rPr lang="en-US" sz="3600" b="1" dirty="0" err="1">
                <a:solidFill>
                  <a:srgbClr val="002060"/>
                </a:solidFill>
                <a:latin typeface="SunVasan" pitchFamily="2" charset="0"/>
              </a:rPr>
              <a:t>mg;gbg;Nghy</a:t>
            </a:r>
            <a:r>
              <a:rPr lang="en-US" sz="36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NjtDila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MtpNaad;wp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&gt;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xUtDk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NjtDf;Fhpaitfis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mwpakhl;lhd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50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403412" y="336177"/>
            <a:ext cx="11292719" cy="5715000"/>
          </a:xfrm>
          <a:prstGeom prst="verticalScroll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16105" y="1746913"/>
            <a:ext cx="98566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00000"/>
                </a:solidFill>
                <a:latin typeface="Algerian" panose="04020705040A02060702" pitchFamily="82" charset="0"/>
              </a:rPr>
              <a:t>R1627 </a:t>
            </a:r>
          </a:p>
          <a:p>
            <a:pPr algn="ctr"/>
            <a:r>
              <a:rPr lang="en-US" sz="6000" b="1" dirty="0" err="1">
                <a:solidFill>
                  <a:srgbClr val="C00000"/>
                </a:solidFill>
                <a:latin typeface="SunVasan" pitchFamily="2" charset="0"/>
              </a:rPr>
              <a:t>me;j</a:t>
            </a:r>
            <a:r>
              <a:rPr lang="en-US" sz="60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unVasan" pitchFamily="2" charset="0"/>
              </a:rPr>
              <a:t>jpl;lj;jpd</a:t>
            </a:r>
            <a:r>
              <a:rPr lang="en-US" sz="60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US" sz="6000" b="1" dirty="0" err="1">
                <a:solidFill>
                  <a:srgbClr val="C00000"/>
                </a:solidFill>
                <a:latin typeface="SunVasan" pitchFamily="2" charset="0"/>
              </a:rPr>
              <a:t>gy;NtW</a:t>
            </a:r>
            <a:r>
              <a:rPr lang="en-US" sz="60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unVasan" pitchFamily="2" charset="0"/>
              </a:rPr>
              <a:t>mk;rq;fs</a:t>
            </a:r>
            <a:r>
              <a:rPr lang="en-US" sz="6000" b="1" dirty="0">
                <a:solidFill>
                  <a:srgbClr val="C00000"/>
                </a:solidFill>
                <a:latin typeface="SunVasan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58851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48" y="3926546"/>
            <a:ext cx="6017544" cy="2407018"/>
          </a:xfrm>
          <a:prstGeom prst="rect">
            <a:avLst/>
          </a:prstGeom>
        </p:spPr>
      </p:pic>
      <p:pic>
        <p:nvPicPr>
          <p:cNvPr id="32" name="Picture 2" descr="C:\Users\LOURDU\Pictures\vol 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6708" y="233907"/>
            <a:ext cx="2266950" cy="3228975"/>
          </a:xfrm>
          <a:prstGeom prst="rect">
            <a:avLst/>
          </a:prstGeom>
          <a:noFill/>
        </p:spPr>
      </p:pic>
      <p:pic>
        <p:nvPicPr>
          <p:cNvPr id="33" name="Picture 3" descr="C:\Users\LOURDU\Pictures\vol 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1696" y="470262"/>
            <a:ext cx="1621387" cy="2925272"/>
          </a:xfrm>
          <a:prstGeom prst="rect">
            <a:avLst/>
          </a:prstGeom>
          <a:noFill/>
        </p:spPr>
      </p:pic>
      <p:pic>
        <p:nvPicPr>
          <p:cNvPr id="34" name="Picture 4" descr="C:\Users\LOURDU\Pictures\vol 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1260" y="431073"/>
            <a:ext cx="1803058" cy="3029765"/>
          </a:xfrm>
          <a:prstGeom prst="rect">
            <a:avLst/>
          </a:prstGeom>
          <a:noFill/>
        </p:spPr>
      </p:pic>
      <p:pic>
        <p:nvPicPr>
          <p:cNvPr id="35" name="Picture 5" descr="C:\Users\LOURDU\Pictures\vol 3.PNG"/>
          <p:cNvPicPr>
            <a:picLocks noChangeAspect="1" noChangeArrowheads="1"/>
          </p:cNvPicPr>
          <p:nvPr/>
        </p:nvPicPr>
        <p:blipFill>
          <a:blip r:embed="rId6"/>
          <a:srcRect r="3615" b="2479"/>
          <a:stretch>
            <a:fillRect/>
          </a:stretch>
        </p:blipFill>
        <p:spPr bwMode="auto">
          <a:xfrm>
            <a:off x="5033523" y="300445"/>
            <a:ext cx="1644289" cy="308283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36" name="Picture 6" descr="C:\Users\LOURDU\Pictures\vol 4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34004" y="256494"/>
            <a:ext cx="1935280" cy="3209925"/>
          </a:xfrm>
          <a:prstGeom prst="rect">
            <a:avLst/>
          </a:prstGeom>
          <a:noFill/>
        </p:spPr>
      </p:pic>
      <p:pic>
        <p:nvPicPr>
          <p:cNvPr id="37" name="Picture 7" descr="C:\Users\LOURDU\Pictures\vol 5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05189" y="273095"/>
            <a:ext cx="1745100" cy="3228975"/>
          </a:xfrm>
          <a:prstGeom prst="rect">
            <a:avLst/>
          </a:prstGeom>
          <a:noFill/>
        </p:spPr>
      </p:pic>
      <p:sp>
        <p:nvSpPr>
          <p:cNvPr id="38" name="Cube 37"/>
          <p:cNvSpPr/>
          <p:nvPr/>
        </p:nvSpPr>
        <p:spPr>
          <a:xfrm>
            <a:off x="2498469" y="235128"/>
            <a:ext cx="2377440" cy="3480166"/>
          </a:xfrm>
          <a:prstGeom prst="cube">
            <a:avLst>
              <a:gd name="adj" fmla="val 7511"/>
            </a:avLst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2" descr="C:\Users\LOURDU\Pictures\vol 6.PNG"/>
          <p:cNvPicPr>
            <a:picLocks noChangeAspect="1" noChangeArrowheads="1"/>
          </p:cNvPicPr>
          <p:nvPr/>
        </p:nvPicPr>
        <p:blipFill>
          <a:blip r:embed="rId3"/>
          <a:srcRect l="1705" t="1976" r="3409" b="1976"/>
          <a:stretch>
            <a:fillRect/>
          </a:stretch>
        </p:blipFill>
        <p:spPr bwMode="auto">
          <a:xfrm>
            <a:off x="2485406" y="418010"/>
            <a:ext cx="2220686" cy="3291839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sp>
        <p:nvSpPr>
          <p:cNvPr id="49" name="Cube 48"/>
          <p:cNvSpPr/>
          <p:nvPr/>
        </p:nvSpPr>
        <p:spPr>
          <a:xfrm rot="992797">
            <a:off x="7436445" y="605797"/>
            <a:ext cx="3415562" cy="5298140"/>
          </a:xfrm>
          <a:prstGeom prst="cube">
            <a:avLst>
              <a:gd name="adj" fmla="val 6379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9" descr="C:\Users\LOURDU\Pictures\rprint 1.PNG"/>
          <p:cNvPicPr>
            <a:picLocks noChangeAspect="1" noChangeArrowheads="1"/>
          </p:cNvPicPr>
          <p:nvPr/>
        </p:nvPicPr>
        <p:blipFill>
          <a:blip r:embed="rId9"/>
          <a:srcRect l="1805" t="1588" r="1444"/>
          <a:stretch>
            <a:fillRect/>
          </a:stretch>
        </p:blipFill>
        <p:spPr bwMode="auto">
          <a:xfrm rot="992797">
            <a:off x="7436444" y="861291"/>
            <a:ext cx="3447593" cy="5082664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</p:pic>
      <p:sp>
        <p:nvSpPr>
          <p:cNvPr id="51" name="Cube 50"/>
          <p:cNvSpPr/>
          <p:nvPr/>
        </p:nvSpPr>
        <p:spPr>
          <a:xfrm rot="992797">
            <a:off x="7588845" y="758197"/>
            <a:ext cx="3415562" cy="5298140"/>
          </a:xfrm>
          <a:prstGeom prst="cube">
            <a:avLst>
              <a:gd name="adj" fmla="val 6379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9" descr="C:\Users\LOURDU\Pictures\rprint 1.PNG"/>
          <p:cNvPicPr>
            <a:picLocks noChangeAspect="1" noChangeArrowheads="1"/>
          </p:cNvPicPr>
          <p:nvPr/>
        </p:nvPicPr>
        <p:blipFill>
          <a:blip r:embed="rId9"/>
          <a:srcRect l="1805" t="1588" r="1444"/>
          <a:stretch>
            <a:fillRect/>
          </a:stretch>
        </p:blipFill>
        <p:spPr bwMode="auto">
          <a:xfrm rot="992797">
            <a:off x="7588844" y="1013691"/>
            <a:ext cx="3447593" cy="5082664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</p:pic>
      <p:sp>
        <p:nvSpPr>
          <p:cNvPr id="53" name="Cube 52"/>
          <p:cNvSpPr/>
          <p:nvPr/>
        </p:nvSpPr>
        <p:spPr>
          <a:xfrm rot="992797">
            <a:off x="7741245" y="910597"/>
            <a:ext cx="3415562" cy="5298140"/>
          </a:xfrm>
          <a:prstGeom prst="cube">
            <a:avLst>
              <a:gd name="adj" fmla="val 6379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9" descr="C:\Users\LOURDU\Pictures\rprint 1.PNG"/>
          <p:cNvPicPr>
            <a:picLocks noChangeAspect="1" noChangeArrowheads="1"/>
          </p:cNvPicPr>
          <p:nvPr/>
        </p:nvPicPr>
        <p:blipFill>
          <a:blip r:embed="rId9"/>
          <a:srcRect l="1805" t="1588" r="1444"/>
          <a:stretch>
            <a:fillRect/>
          </a:stretch>
        </p:blipFill>
        <p:spPr bwMode="auto">
          <a:xfrm rot="992797">
            <a:off x="7741244" y="1166091"/>
            <a:ext cx="3447593" cy="5082664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</p:pic>
      <p:sp>
        <p:nvSpPr>
          <p:cNvPr id="55" name="Cube 54"/>
          <p:cNvSpPr/>
          <p:nvPr/>
        </p:nvSpPr>
        <p:spPr>
          <a:xfrm rot="992797">
            <a:off x="7893645" y="1062997"/>
            <a:ext cx="3415562" cy="5298140"/>
          </a:xfrm>
          <a:prstGeom prst="cube">
            <a:avLst>
              <a:gd name="adj" fmla="val 6379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9" descr="C:\Users\LOURDU\Pictures\rprint 1.PNG"/>
          <p:cNvPicPr>
            <a:picLocks noChangeAspect="1" noChangeArrowheads="1"/>
          </p:cNvPicPr>
          <p:nvPr/>
        </p:nvPicPr>
        <p:blipFill>
          <a:blip r:embed="rId9"/>
          <a:srcRect l="1805" t="1588" r="1444"/>
          <a:stretch>
            <a:fillRect/>
          </a:stretch>
        </p:blipFill>
        <p:spPr bwMode="auto">
          <a:xfrm rot="992797">
            <a:off x="7898709" y="1276810"/>
            <a:ext cx="3156880" cy="5082664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</p:pic>
      <p:pic>
        <p:nvPicPr>
          <p:cNvPr id="65" name="Picture 9" descr="C:\Users\LOURDU\Pictures\rprint 1.PNG"/>
          <p:cNvPicPr>
            <a:picLocks noChangeAspect="1" noChangeArrowheads="1"/>
          </p:cNvPicPr>
          <p:nvPr/>
        </p:nvPicPr>
        <p:blipFill>
          <a:blip r:embed="rId9"/>
          <a:srcRect l="1863" t="1588" r="89385" b="68261"/>
          <a:stretch>
            <a:fillRect/>
          </a:stretch>
        </p:blipFill>
        <p:spPr bwMode="auto">
          <a:xfrm rot="6392797">
            <a:off x="9624437" y="1405519"/>
            <a:ext cx="525022" cy="2217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7857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6482" y="591670"/>
            <a:ext cx="103004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jw;fhy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Afj;jpd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jdpj;jd;ik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tha;e;j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Vw;ghLfs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</a:p>
        </p:txBody>
      </p:sp>
      <p:sp>
        <p:nvSpPr>
          <p:cNvPr id="6" name="Oval 5"/>
          <p:cNvSpPr/>
          <p:nvPr/>
        </p:nvSpPr>
        <p:spPr>
          <a:xfrm>
            <a:off x="3195913" y="3365124"/>
            <a:ext cx="5486400" cy="1524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005913" y="3365124"/>
            <a:ext cx="5181600" cy="14478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29313" y="3365124"/>
            <a:ext cx="3962400" cy="16002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91713" y="3365124"/>
            <a:ext cx="4495800" cy="1524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234513" y="3365124"/>
            <a:ext cx="4953000" cy="1524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95913" y="4127124"/>
            <a:ext cx="5486400" cy="1581150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005913" y="4127124"/>
            <a:ext cx="5181600" cy="1581150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6215338" y="4917699"/>
            <a:ext cx="1581150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7691714" y="4127124"/>
            <a:ext cx="1588" cy="161925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8682314" y="4127124"/>
            <a:ext cx="1588" cy="161925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589063" y="3746124"/>
            <a:ext cx="1350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canthus Black SSi" pitchFamily="18" charset="0"/>
              </a:rPr>
              <a:t>Gospel age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368113" y="3746124"/>
            <a:ext cx="1717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canthus Black SSi" pitchFamily="18" charset="0"/>
              </a:rPr>
              <a:t>Millennial age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91313" y="3441324"/>
            <a:ext cx="1470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SunVasan" pitchFamily="2" charset="0"/>
              </a:rPr>
              <a:t>RtpNr</a:t>
            </a:r>
            <a:r>
              <a:rPr lang="en-US" b="1" dirty="0">
                <a:solidFill>
                  <a:srgbClr val="002060"/>
                </a:solidFill>
                <a:latin typeface="SunVasan" pitchFamily="2" charset="0"/>
              </a:rPr>
              <a:t>\ </a:t>
            </a:r>
            <a:r>
              <a:rPr lang="en-US" b="1" dirty="0" err="1">
                <a:solidFill>
                  <a:srgbClr val="002060"/>
                </a:solidFill>
                <a:latin typeface="SunVasan" pitchFamily="2" charset="0"/>
              </a:rPr>
              <a:t>Afk</a:t>
            </a:r>
            <a:r>
              <a:rPr lang="en-US" b="1" dirty="0">
                <a:solidFill>
                  <a:srgbClr val="002060"/>
                </a:solidFill>
                <a:latin typeface="SunVasan" pitchFamily="2" charset="0"/>
              </a:rPr>
              <a:t>;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91913" y="3441324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SunVasan" pitchFamily="2" charset="0"/>
              </a:rPr>
              <a:t>Nkrpahtpd</a:t>
            </a:r>
            <a:r>
              <a:rPr lang="en-US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b="1" dirty="0" err="1">
                <a:solidFill>
                  <a:srgbClr val="002060"/>
                </a:solidFill>
                <a:latin typeface="SunVasan" pitchFamily="2" charset="0"/>
              </a:rPr>
              <a:t>Afk</a:t>
            </a:r>
            <a:r>
              <a:rPr lang="en-US" b="1" dirty="0">
                <a:solidFill>
                  <a:srgbClr val="002060"/>
                </a:solidFill>
                <a:latin typeface="SunVasan" pitchFamily="2" charset="0"/>
              </a:rPr>
              <a:t>;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35240" y="3746124"/>
            <a:ext cx="1042273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SunVasan" pitchFamily="2" charset="0"/>
              </a:rPr>
              <a:t>mWtil</a:t>
            </a:r>
            <a:endParaRPr lang="en-US" b="1" dirty="0">
              <a:solidFill>
                <a:srgbClr val="002060"/>
              </a:solidFill>
              <a:latin typeface="SunVasan" pitchFamily="2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rot="5400000">
            <a:off x="2939532" y="4916905"/>
            <a:ext cx="1581150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8942293" y="2971800"/>
            <a:ext cx="3496236" cy="2998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 26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/>
      <p:bldP spid="18" grpId="0"/>
      <p:bldP spid="19" grpId="0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8"/>
          <a:stretch/>
        </p:blipFill>
        <p:spPr>
          <a:xfrm>
            <a:off x="3133162" y="1029953"/>
            <a:ext cx="6306672" cy="565245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29236" y="3671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b="1" dirty="0">
                <a:solidFill>
                  <a:srgbClr val="002060"/>
                </a:solidFill>
                <a:latin typeface="Algerian" panose="04020705040A02060702" pitchFamily="82" charset="0"/>
              </a:rPr>
              <a:t>R5594</a:t>
            </a:r>
          </a:p>
          <a:p>
            <a:pPr algn="ctr"/>
            <a:r>
              <a:rPr lang="en-IN" b="1" dirty="0">
                <a:solidFill>
                  <a:srgbClr val="002060"/>
                </a:solidFill>
                <a:latin typeface="Tamil Bible" pitchFamily="2" charset="0"/>
              </a:rPr>
              <a:t>“</a:t>
            </a:r>
            <a:r>
              <a:rPr lang="en-IN" b="1" dirty="0" err="1">
                <a:solidFill>
                  <a:srgbClr val="002060"/>
                </a:solidFill>
                <a:latin typeface="SunVasan" pitchFamily="2" charset="0"/>
              </a:rPr>
              <a:t>ngUk</a:t>
            </a:r>
            <a:r>
              <a:rPr lang="en-IN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b="1" dirty="0" err="1">
                <a:solidFill>
                  <a:srgbClr val="002060"/>
                </a:solidFill>
                <a:latin typeface="SunVasan" pitchFamily="2" charset="0"/>
              </a:rPr>
              <a:t>kjpg;Gs;s</a:t>
            </a:r>
            <a:r>
              <a:rPr lang="en-IN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b="1" dirty="0" err="1">
                <a:solidFill>
                  <a:srgbClr val="002060"/>
                </a:solidFill>
                <a:latin typeface="SunVasan" pitchFamily="2" charset="0"/>
              </a:rPr>
              <a:t>Kj;J</a:t>
            </a:r>
            <a:r>
              <a:rPr lang="en-IN" b="1" dirty="0">
                <a:solidFill>
                  <a:srgbClr val="002060"/>
                </a:solidFill>
                <a:latin typeface="Tamil Bible" pitchFamily="2" charset="0"/>
              </a:rPr>
              <a:t>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51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6177" y="349623"/>
            <a:ext cx="9587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u="sng" dirty="0" err="1">
                <a:solidFill>
                  <a:srgbClr val="C00000"/>
                </a:solidFill>
                <a:latin typeface="SunVasan" pitchFamily="2" charset="0"/>
              </a:rPr>
              <a:t>njhFjp</a:t>
            </a:r>
            <a:r>
              <a:rPr lang="en-IN" sz="3600" b="1" u="sng" dirty="0">
                <a:solidFill>
                  <a:srgbClr val="C00000"/>
                </a:solidFill>
                <a:latin typeface="SunVasan" pitchFamily="2" charset="0"/>
              </a:rPr>
              <a:t> - 6/ </a:t>
            </a:r>
            <a:r>
              <a:rPr lang="en-IN" sz="3600" b="1" u="sng" dirty="0" err="1">
                <a:solidFill>
                  <a:srgbClr val="C00000"/>
                </a:solidFill>
                <a:latin typeface="SunVasan" pitchFamily="2" charset="0"/>
              </a:rPr>
              <a:t>GJrpU</a:t>
            </a:r>
            <a:r>
              <a:rPr lang="en-IN" sz="3600" b="1" u="sng" dirty="0">
                <a:solidFill>
                  <a:srgbClr val="C00000"/>
                </a:solidFill>
                <a:latin typeface="SunVasan" pitchFamily="2" charset="0"/>
              </a:rPr>
              <a:t>\;b/ </a:t>
            </a:r>
            <a:r>
              <a:rPr lang="en-IN" sz="3600" b="1" u="sng" dirty="0" err="1">
                <a:solidFill>
                  <a:srgbClr val="C00000"/>
                </a:solidFill>
                <a:latin typeface="SunVasan" pitchFamily="2" charset="0"/>
              </a:rPr>
              <a:t>gf;fk</a:t>
            </a:r>
            <a:r>
              <a:rPr lang="en-IN" sz="3600" b="1" u="sng" dirty="0">
                <a:solidFill>
                  <a:srgbClr val="C00000"/>
                </a:solidFill>
                <a:latin typeface="SunVasan" pitchFamily="2" charset="0"/>
              </a:rPr>
              <a:t>; - 247</a:t>
            </a:r>
          </a:p>
        </p:txBody>
      </p:sp>
      <p:sp>
        <p:nvSpPr>
          <p:cNvPr id="7" name="Rectangle 6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65760" y="973742"/>
            <a:ext cx="114561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err="1">
                <a:latin typeface="SunVasan" pitchFamily="2" charset="0"/>
              </a:rPr>
              <a:t>G+Nyhfj;jpYs;s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vy;yh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FLk;gq;fisAk</a:t>
            </a:r>
            <a:r>
              <a:rPr lang="en-US" sz="3600" b="1" dirty="0">
                <a:latin typeface="SunVasan" pitchFamily="2" charset="0"/>
              </a:rPr>
              <a:t>; </a:t>
            </a:r>
            <a:r>
              <a:rPr lang="en-US" sz="3600" b="1" dirty="0" err="1">
                <a:latin typeface="SunVasan" pitchFamily="2" charset="0"/>
              </a:rPr>
              <a:t>MrPh;tjpf;Fk;gbahf</a:t>
            </a:r>
            <a:r>
              <a:rPr lang="en-US" sz="3600" b="1" dirty="0">
                <a:latin typeface="SunVasan" pitchFamily="2" charset="0"/>
              </a:rPr>
              <a:t>&gt; </a:t>
            </a:r>
            <a:r>
              <a:rPr lang="en-US" sz="3600" b="1" dirty="0" err="1">
                <a:latin typeface="SunVasan" pitchFamily="2" charset="0"/>
              </a:rPr>
              <a:t>jd;idNa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jpahfk</a:t>
            </a:r>
            <a:r>
              <a:rPr lang="en-US" sz="3600" b="1" dirty="0">
                <a:latin typeface="SunVasan" pitchFamily="2" charset="0"/>
              </a:rPr>
              <a:t>; </a:t>
            </a:r>
            <a:r>
              <a:rPr lang="en-US" sz="3600" b="1" dirty="0" err="1">
                <a:latin typeface="SunVasan" pitchFamily="2" charset="0"/>
              </a:rPr>
              <a:t>nra;J</a:t>
            </a:r>
            <a:r>
              <a:rPr lang="en-US" sz="3600" b="1" dirty="0">
                <a:latin typeface="SunVasan" pitchFamily="2" charset="0"/>
              </a:rPr>
              <a:t>&gt; </a:t>
            </a:r>
            <a:r>
              <a:rPr lang="en-US" sz="3600" b="1" dirty="0" err="1">
                <a:latin typeface="SunVasan" pitchFamily="2" charset="0"/>
              </a:rPr>
              <a:t>jd;idj;jhd</a:t>
            </a:r>
            <a:r>
              <a:rPr lang="en-US" sz="3600" b="1" dirty="0">
                <a:latin typeface="SunVasan" pitchFamily="2" charset="0"/>
              </a:rPr>
              <a:t>; </a:t>
            </a:r>
            <a:r>
              <a:rPr lang="en-US" sz="3600" b="1" dirty="0" err="1">
                <a:latin typeface="SunVasan" pitchFamily="2" charset="0"/>
              </a:rPr>
              <a:t>ntWg;gJ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Nghd;w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gpjhtpd</a:t>
            </a:r>
            <a:r>
              <a:rPr lang="en-US" sz="3600" b="1" dirty="0">
                <a:latin typeface="SunVasan" pitchFamily="2" charset="0"/>
              </a:rPr>
              <a:t>; </a:t>
            </a:r>
            <a:r>
              <a:rPr lang="en-US" sz="3600" b="1" dirty="0" err="1">
                <a:latin typeface="SunVasan" pitchFamily="2" charset="0"/>
              </a:rPr>
              <a:t>topfisf</a:t>
            </a:r>
            <a:r>
              <a:rPr lang="en-US" sz="3600" b="1" dirty="0">
                <a:latin typeface="SunVasan" pitchFamily="2" charset="0"/>
              </a:rPr>
              <a:t>; </a:t>
            </a:r>
            <a:r>
              <a:rPr lang="en-US" sz="3600" b="1" dirty="0" err="1">
                <a:latin typeface="SunVasan" pitchFamily="2" charset="0"/>
              </a:rPr>
              <a:t>fhl;bYk</a:t>
            </a:r>
            <a:r>
              <a:rPr lang="en-US" sz="3600" b="1" dirty="0">
                <a:latin typeface="SunVasan" pitchFamily="2" charset="0"/>
              </a:rPr>
              <a:t>; </a:t>
            </a:r>
            <a:r>
              <a:rPr lang="en-US" sz="3600" b="1" dirty="0" err="1">
                <a:latin typeface="SunVasan" pitchFamily="2" charset="0"/>
              </a:rPr>
              <a:t>Nkyhd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topfs</a:t>
            </a:r>
            <a:r>
              <a:rPr lang="en-US" sz="3600" b="1" dirty="0">
                <a:latin typeface="SunVasan" pitchFamily="2" charset="0"/>
              </a:rPr>
              <a:t>; </a:t>
            </a:r>
            <a:r>
              <a:rPr lang="en-US" sz="3600" b="1" dirty="0" err="1">
                <a:latin typeface="SunVasan" pitchFamily="2" charset="0"/>
              </a:rPr>
              <a:t>cz;L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vd;W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Mz;ltiu</a:t>
            </a:r>
            <a:r>
              <a:rPr lang="en-US" sz="3600" b="1" dirty="0">
                <a:latin typeface="SunVasan" pitchFamily="2" charset="0"/>
              </a:rPr>
              <a:t> ,</a:t>
            </a:r>
            <a:r>
              <a:rPr lang="en-US" sz="3600" b="1" dirty="0" err="1">
                <a:latin typeface="SunVasan" pitchFamily="2" charset="0"/>
              </a:rPr>
              <a:t>zq;fr;nra;a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Kaw;rpj;jJ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Nghy</a:t>
            </a:r>
            <a:r>
              <a:rPr lang="en-US" sz="3600" b="1" dirty="0">
                <a:latin typeface="SunVasan" pitchFamily="2" charset="0"/>
              </a:rPr>
              <a:t>&gt;                          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,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e;j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RtpNr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\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Afj;jpYk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mtd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gpjhtpDila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jpl;lq;fSf;Fk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topKiwfSf;Fk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;&gt;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cz;ikahfg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gpujp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\;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il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nra;Jnfhz;l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Mz;ltUila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rNfhjuHfs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mjpf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ftdk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nrYj;jf</a:t>
            </a:r>
            <a:r>
              <a:rPr lang="en-US" sz="3600" b="1" dirty="0">
                <a:solidFill>
                  <a:srgbClr val="FF0000"/>
                </a:solidFill>
                <a:latin typeface="SunVasan" pitchFamily="2" charset="0"/>
              </a:rPr>
              <a:t>; $</a:t>
            </a:r>
            <a:r>
              <a:rPr lang="en-US" sz="3600" b="1" dirty="0" err="1">
                <a:solidFill>
                  <a:srgbClr val="FF0000"/>
                </a:solidFill>
                <a:latin typeface="SunVasan" pitchFamily="2" charset="0"/>
              </a:rPr>
              <a:t>lhJ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vd;w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mtDila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jpl;lj;jpw;F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mtHfs</a:t>
            </a:r>
            <a:r>
              <a:rPr lang="en-US" sz="3600" b="1" dirty="0">
                <a:latin typeface="SunVasan" pitchFamily="2" charset="0"/>
              </a:rPr>
              <a:t>; ,</a:t>
            </a:r>
            <a:r>
              <a:rPr lang="en-US" sz="3600" b="1" dirty="0" err="1">
                <a:latin typeface="SunVasan" pitchFamily="2" charset="0"/>
              </a:rPr>
              <a:t>irAk;gb</a:t>
            </a:r>
            <a:r>
              <a:rPr lang="en-US" sz="3600" b="1" dirty="0">
                <a:latin typeface="SunVasan" pitchFamily="2" charset="0"/>
              </a:rPr>
              <a:t> </a:t>
            </a:r>
            <a:r>
              <a:rPr lang="en-US" sz="3600" b="1" dirty="0" err="1">
                <a:latin typeface="SunVasan" pitchFamily="2" charset="0"/>
              </a:rPr>
              <a:t>Kaw;rpj;Jf</a:t>
            </a:r>
            <a:r>
              <a:rPr lang="en-US" sz="3600" b="1" dirty="0">
                <a:latin typeface="SunVasan" pitchFamily="2" charset="0"/>
              </a:rPr>
              <a:t>; </a:t>
            </a:r>
            <a:r>
              <a:rPr lang="en-US" sz="3600" b="1" dirty="0" err="1">
                <a:latin typeface="SunVasan" pitchFamily="2" charset="0"/>
              </a:rPr>
              <a:t>nfhz;bUf;fpwhd</a:t>
            </a:r>
            <a:r>
              <a:rPr lang="en-US" sz="3600" b="1" dirty="0">
                <a:latin typeface="SunVasan" pitchFamily="2" charset="0"/>
              </a:rPr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2684318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6483" y="726141"/>
            <a:ext cx="10260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dirty="0" err="1">
                <a:solidFill>
                  <a:srgbClr val="C00000"/>
                </a:solidFill>
                <a:latin typeface="SunVasan" pitchFamily="2" charset="0"/>
              </a:rPr>
              <a:t>NeHikahd</a:t>
            </a:r>
            <a:r>
              <a:rPr lang="en-IN" sz="44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400" dirty="0" err="1">
                <a:solidFill>
                  <a:srgbClr val="C00000"/>
                </a:solidFill>
                <a:latin typeface="SunVasan" pitchFamily="2" charset="0"/>
              </a:rPr>
              <a:t>cs;sk</a:t>
            </a:r>
            <a:r>
              <a:rPr lang="en-IN" sz="4400" dirty="0">
                <a:solidFill>
                  <a:srgbClr val="C00000"/>
                </a:solidFill>
                <a:latin typeface="SunVasan" pitchFamily="2" charset="0"/>
              </a:rPr>
              <a:t>; - </a:t>
            </a:r>
            <a:r>
              <a:rPr lang="en-IN" sz="4400" dirty="0" err="1">
                <a:solidFill>
                  <a:srgbClr val="C00000"/>
                </a:solidFill>
                <a:latin typeface="SunVasan" pitchFamily="2" charset="0"/>
              </a:rPr>
              <a:t>tpUg;gKs;s</a:t>
            </a:r>
            <a:r>
              <a:rPr lang="en-IN" sz="44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400" dirty="0" err="1">
                <a:solidFill>
                  <a:srgbClr val="C00000"/>
                </a:solidFill>
                <a:latin typeface="SunVasan" pitchFamily="2" charset="0"/>
              </a:rPr>
              <a:t>kdk</a:t>
            </a:r>
            <a:r>
              <a:rPr lang="en-IN" sz="4400" dirty="0">
                <a:solidFill>
                  <a:srgbClr val="C00000"/>
                </a:solidFill>
                <a:latin typeface="SunVasan" pitchFamily="2" charset="0"/>
              </a:rPr>
              <a:t>;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368" y="1936376"/>
            <a:ext cx="5753100" cy="3743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03400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580936"/>
            <a:ext cx="69469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solidFill>
                  <a:srgbClr val="C00000"/>
                </a:solidFill>
                <a:latin typeface="SunVasan" pitchFamily="2" charset="0"/>
              </a:rPr>
              <a:t>mg;Ngh</a:t>
            </a:r>
            <a:r>
              <a:rPr lang="en-US" sz="4400" dirty="0">
                <a:solidFill>
                  <a:srgbClr val="C00000"/>
                </a:solidFill>
                <a:latin typeface="SunVasan" pitchFamily="2" charset="0"/>
              </a:rPr>
              <a:t>];</a:t>
            </a:r>
            <a:r>
              <a:rPr lang="en-US" sz="4400" dirty="0" err="1">
                <a:solidFill>
                  <a:srgbClr val="C00000"/>
                </a:solidFill>
                <a:latin typeface="SunVasan" pitchFamily="2" charset="0"/>
              </a:rPr>
              <a:t>jyh</a:t>
            </a:r>
            <a:r>
              <a:rPr lang="en-US" sz="4400" dirty="0">
                <a:solidFill>
                  <a:srgbClr val="C00000"/>
                </a:solidFill>
                <a:latin typeface="SunVasan" pitchFamily="2" charset="0"/>
              </a:rPr>
              <a:t>; 13:48 </a:t>
            </a:r>
            <a:r>
              <a:rPr lang="en-US" sz="4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(Acts)</a:t>
            </a:r>
            <a:endParaRPr lang="en-US" sz="4400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4400" dirty="0" err="1">
                <a:solidFill>
                  <a:srgbClr val="FF0000"/>
                </a:solidFill>
                <a:latin typeface="SunVasan" pitchFamily="2" charset="0"/>
              </a:rPr>
              <a:t>Gw</a:t>
            </a:r>
            <a:r>
              <a:rPr lang="en-US" sz="4400" dirty="0">
                <a:solidFill>
                  <a:srgbClr val="FF0000"/>
                </a:solidFill>
                <a:latin typeface="SunVasan" pitchFamily="2" charset="0"/>
              </a:rPr>
              <a:t>[</a:t>
            </a:r>
            <a:r>
              <a:rPr lang="en-US" sz="4400" dirty="0" err="1">
                <a:solidFill>
                  <a:srgbClr val="FF0000"/>
                </a:solidFill>
                <a:latin typeface="SunVasan" pitchFamily="2" charset="0"/>
              </a:rPr>
              <a:t>hjpahh</a:t>
            </a:r>
            <a:r>
              <a:rPr lang="en-US" sz="4400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400" dirty="0" err="1">
                <a:solidFill>
                  <a:srgbClr val="FF0000"/>
                </a:solidFill>
                <a:latin typeface="SunVasan" pitchFamily="2" charset="0"/>
              </a:rPr>
              <a:t>mijf</a:t>
            </a:r>
            <a:r>
              <a:rPr lang="en-US" sz="4400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400" dirty="0" err="1">
                <a:solidFill>
                  <a:srgbClr val="FF0000"/>
                </a:solidFill>
                <a:latin typeface="SunVasan" pitchFamily="2" charset="0"/>
              </a:rPr>
              <a:t>Nfl;Lr</a:t>
            </a:r>
            <a:r>
              <a:rPr lang="en-US" sz="4400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US" sz="4400" dirty="0" err="1">
                <a:solidFill>
                  <a:srgbClr val="FF0000"/>
                </a:solidFill>
                <a:latin typeface="SunVasan" pitchFamily="2" charset="0"/>
              </a:rPr>
              <a:t>re;Njh</a:t>
            </a:r>
            <a:r>
              <a:rPr lang="en-US" sz="4400" dirty="0">
                <a:solidFill>
                  <a:srgbClr val="FF0000"/>
                </a:solidFill>
                <a:latin typeface="SunVasan" pitchFamily="2" charset="0"/>
              </a:rPr>
              <a:t>\</a:t>
            </a:r>
            <a:r>
              <a:rPr lang="en-US" sz="4400" dirty="0" err="1">
                <a:solidFill>
                  <a:srgbClr val="FF0000"/>
                </a:solidFill>
                <a:latin typeface="SunVasan" pitchFamily="2" charset="0"/>
              </a:rPr>
              <a:t>g;gl;L</a:t>
            </a:r>
            <a:r>
              <a:rPr lang="en-US" sz="4400" dirty="0">
                <a:solidFill>
                  <a:srgbClr val="FF0000"/>
                </a:solidFill>
                <a:latin typeface="SunVasan" pitchFamily="2" charset="0"/>
              </a:rPr>
              <a:t>&gt; </a:t>
            </a:r>
            <a:r>
              <a:rPr lang="en-US" sz="4400" dirty="0" err="1">
                <a:solidFill>
                  <a:srgbClr val="FF0000"/>
                </a:solidFill>
                <a:latin typeface="SunVasan" pitchFamily="2" charset="0"/>
              </a:rPr>
              <a:t>fh;j;jUila</a:t>
            </a:r>
            <a:r>
              <a:rPr lang="en-US" sz="4400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SunVasan" pitchFamily="2" charset="0"/>
              </a:rPr>
              <a:t>trdj;ij</a:t>
            </a:r>
            <a:r>
              <a:rPr lang="en-US" sz="4400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SunVasan" pitchFamily="2" charset="0"/>
              </a:rPr>
              <a:t>kfpikg;gLj;jpdhh;fs</a:t>
            </a:r>
            <a:r>
              <a:rPr lang="en-US" sz="4400" dirty="0">
                <a:solidFill>
                  <a:srgbClr val="FF0000"/>
                </a:solidFill>
                <a:latin typeface="SunVasan" pitchFamily="2" charset="0"/>
              </a:rPr>
              <a:t>;. </a:t>
            </a:r>
          </a:p>
          <a:p>
            <a:pPr algn="ctr"/>
            <a:r>
              <a:rPr lang="en-US" sz="4400" dirty="0" err="1">
                <a:solidFill>
                  <a:srgbClr val="002060"/>
                </a:solidFill>
                <a:latin typeface="SunVasan" pitchFamily="2" charset="0"/>
              </a:rPr>
              <a:t>epj;jpa</a:t>
            </a:r>
            <a:r>
              <a:rPr lang="en-US" sz="4400" dirty="0">
                <a:solidFill>
                  <a:srgbClr val="002060"/>
                </a:solidFill>
                <a:latin typeface="SunVasan" pitchFamily="2" charset="0"/>
              </a:rPr>
              <a:t> [</a:t>
            </a:r>
            <a:r>
              <a:rPr lang="en-US" sz="4400" dirty="0" err="1">
                <a:solidFill>
                  <a:srgbClr val="002060"/>
                </a:solidFill>
                <a:latin typeface="SunVasan" pitchFamily="2" charset="0"/>
              </a:rPr>
              <a:t>PtDf;F</a:t>
            </a:r>
            <a:r>
              <a:rPr lang="en-US" sz="4400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SunVasan" pitchFamily="2" charset="0"/>
              </a:rPr>
              <a:t>epakpf;fg;gl;lth;fs</a:t>
            </a:r>
            <a:r>
              <a:rPr lang="en-US" sz="4400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dirty="0" err="1">
                <a:solidFill>
                  <a:srgbClr val="002060"/>
                </a:solidFill>
                <a:latin typeface="SunVasan" pitchFamily="2" charset="0"/>
              </a:rPr>
              <a:t>vth;fNsh</a:t>
            </a:r>
            <a:r>
              <a:rPr lang="en-US" sz="4400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SunVasan" pitchFamily="2" charset="0"/>
              </a:rPr>
              <a:t>mth;fs</a:t>
            </a:r>
            <a:r>
              <a:rPr lang="en-US" sz="4400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dirty="0" err="1">
                <a:solidFill>
                  <a:srgbClr val="002060"/>
                </a:solidFill>
                <a:latin typeface="SunVasan" pitchFamily="2" charset="0"/>
              </a:rPr>
              <a:t>tpRthrpj;jhh;fs</a:t>
            </a:r>
            <a:r>
              <a:rPr lang="en-US" sz="4400" dirty="0">
                <a:solidFill>
                  <a:srgbClr val="002060"/>
                </a:solidFill>
                <a:latin typeface="SunVasan" pitchFamily="2" charset="0"/>
              </a:rPr>
              <a:t>;.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684826"/>
            <a:ext cx="4059518" cy="5258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6158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799" y="349623"/>
            <a:ext cx="8511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>
                <a:solidFill>
                  <a:srgbClr val="002060"/>
                </a:solidFill>
                <a:latin typeface="Algerian" panose="04020705040A02060702" pitchFamily="82" charset="0"/>
              </a:rPr>
              <a:t>R5595/5856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3071" y="1411941"/>
            <a:ext cx="50964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fk;gpapy;yh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je;jp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nra;jp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khngUk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rj;jpaj;jpw;F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vLj;Jf;fhl;L</a:t>
            </a:r>
            <a:endParaRPr lang="en-IN" sz="4800" dirty="0">
              <a:solidFill>
                <a:srgbClr val="C00000"/>
              </a:solidFill>
              <a:latin typeface="SunVas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807" y="579756"/>
            <a:ext cx="6128102" cy="3879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" y="4689062"/>
            <a:ext cx="12164283" cy="183276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92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6062" y="851640"/>
            <a:ext cx="117455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‘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ehd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fh;j;jiu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Nehf;fp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: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ePh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vd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milf;fyk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;&gt;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vd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Nfhl;il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&gt;</a:t>
            </a:r>
          </a:p>
          <a:p>
            <a:pPr algn="ctr"/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vd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Njtd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;&gt;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ehd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ek;gpapUf;fpwth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vd;W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nrhy;YNtd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;.”</a:t>
            </a:r>
            <a:r>
              <a:rPr lang="en-IN" sz="3000" b="1" dirty="0" err="1">
                <a:solidFill>
                  <a:srgbClr val="C00000"/>
                </a:solidFill>
                <a:latin typeface="SunVasan" pitchFamily="2" charset="0"/>
              </a:rPr>
              <a:t>rq</a:t>
            </a:r>
            <a:r>
              <a:rPr lang="en-IN" sz="3000" b="1" dirty="0">
                <a:solidFill>
                  <a:srgbClr val="C00000"/>
                </a:solidFill>
                <a:latin typeface="SunVasan" pitchFamily="2" charset="0"/>
              </a:rPr>
              <a:t>; 91:2</a:t>
            </a:r>
          </a:p>
          <a:p>
            <a:pPr algn="ctr"/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‘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ek;Kila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ek;gpf;ifia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ehk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cWjpaha;f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fhf;f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Ntz;Lk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;.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fhuzk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;&gt; ,J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Njtd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ek;Kila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gpjh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vd;W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ekf;F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cWjpaspf;fpd;wJ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.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flypYk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epyj;jpYk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tpaf;fj;jf;f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tpjj;jpy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g;nghOJ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gad;gLj;jg;gLk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fk;gpapy;yh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je;jp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%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yk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nra;jp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mDg;Gk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Kiw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>
                <a:solidFill>
                  <a:srgbClr val="002060"/>
                </a:solidFill>
                <a:latin typeface="+mj-lt"/>
              </a:rPr>
              <a:t>(Wireless telegraphy)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ehk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midtUk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Xustpw;F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mwpe;j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tp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\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aNk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.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NkYk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;&gt; ,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e;jf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fk;gpapy;yh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nra;jp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njhlHG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KiwahdJ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cz;ikahd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fpwp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];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jtDf;Fk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guNyhfj;jpd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fHj;jUf;Fk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ilapyhd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nra;jp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njlHGf;fhd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rpW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khjphpNa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MFk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;.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xt;nthU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#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o;epiyfspYk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e;j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 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ek;gpf;ifahdJ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fHj;jHNky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rhHe;J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mtiu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Nehf;fpg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ghHf;Fk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jfg;gDf;Fk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gps;isf;Fk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ilNa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fk;gpapy;yh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njhlHG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ghpkhw;wk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000" b="1" dirty="0" err="1">
                <a:solidFill>
                  <a:srgbClr val="002060"/>
                </a:solidFill>
                <a:latin typeface="SunVasan" pitchFamily="2" charset="0"/>
              </a:rPr>
              <a:t>fhzg;gLk</a:t>
            </a:r>
            <a:r>
              <a:rPr lang="en-IN" sz="3000" b="1" dirty="0">
                <a:solidFill>
                  <a:srgbClr val="002060"/>
                </a:solidFill>
                <a:latin typeface="SunVasan" pitchFamily="2" charset="0"/>
              </a:rPr>
              <a:t>;.” </a:t>
            </a:r>
            <a:r>
              <a:rPr lang="en-IN" sz="3000" b="1" dirty="0">
                <a:solidFill>
                  <a:srgbClr val="002060"/>
                </a:solidFill>
                <a:latin typeface="+mj-lt"/>
              </a:rPr>
              <a:t>R. 5595, c.1, p.6.</a:t>
            </a:r>
          </a:p>
        </p:txBody>
      </p:sp>
      <p:sp>
        <p:nvSpPr>
          <p:cNvPr id="5" name="Rectangle 4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64023" y="321838"/>
            <a:ext cx="9144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700" u="sng" dirty="0" err="1">
                <a:solidFill>
                  <a:srgbClr val="7030A0"/>
                </a:solidFill>
                <a:latin typeface="SunNancy" pitchFamily="2" charset="0"/>
              </a:rPr>
              <a:t>kfh</a:t>
            </a:r>
            <a:r>
              <a:rPr lang="en-US" sz="2700" u="sng" dirty="0">
                <a:solidFill>
                  <a:srgbClr val="7030A0"/>
                </a:solidFill>
                <a:latin typeface="SunNancy" pitchFamily="2" charset="0"/>
              </a:rPr>
              <a:t> </a:t>
            </a:r>
            <a:r>
              <a:rPr lang="en-US" sz="2700" u="sng" dirty="0" err="1">
                <a:solidFill>
                  <a:srgbClr val="7030A0"/>
                </a:solidFill>
                <a:latin typeface="SunNancy" pitchFamily="2" charset="0"/>
              </a:rPr>
              <a:t>Nkd;ikAk</a:t>
            </a:r>
            <a:r>
              <a:rPr lang="en-US" sz="2700" u="sng" dirty="0">
                <a:solidFill>
                  <a:srgbClr val="7030A0"/>
                </a:solidFill>
                <a:latin typeface="SunNancy" pitchFamily="2" charset="0"/>
              </a:rPr>
              <a:t>; </a:t>
            </a:r>
            <a:r>
              <a:rPr lang="en-US" sz="2700" u="sng" dirty="0" err="1">
                <a:solidFill>
                  <a:srgbClr val="7030A0"/>
                </a:solidFill>
                <a:latin typeface="SunNancy" pitchFamily="2" charset="0"/>
              </a:rPr>
              <a:t>mUikAkhd</a:t>
            </a:r>
            <a:r>
              <a:rPr lang="en-US" sz="2700" u="sng" dirty="0">
                <a:solidFill>
                  <a:srgbClr val="7030A0"/>
                </a:solidFill>
                <a:latin typeface="SunNancy" pitchFamily="2" charset="0"/>
              </a:rPr>
              <a:t> </a:t>
            </a:r>
            <a:r>
              <a:rPr lang="en-US" sz="2700" u="sng" dirty="0" err="1">
                <a:solidFill>
                  <a:srgbClr val="7030A0"/>
                </a:solidFill>
                <a:latin typeface="SunNancy" pitchFamily="2" charset="0"/>
              </a:rPr>
              <a:t>thf;Fj;jj;jq;fs</a:t>
            </a:r>
            <a:r>
              <a:rPr lang="en-US" sz="2700" u="sng" dirty="0">
                <a:solidFill>
                  <a:srgbClr val="7030A0"/>
                </a:solidFill>
                <a:latin typeface="SunNancy" pitchFamily="2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486781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2068" y="218281"/>
            <a:ext cx="11717383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 err="1">
                <a:latin typeface="JF Kamban" pitchFamily="82" charset="0"/>
              </a:rPr>
              <a:t>CW®u</a:t>
            </a:r>
            <a:r>
              <a:rPr lang="en-US" sz="2800" u="sng" dirty="0">
                <a:latin typeface="JF Kamban" pitchFamily="82" charset="0"/>
              </a:rPr>
              <a:t> C²V ¸</a:t>
            </a:r>
            <a:r>
              <a:rPr lang="en-US" sz="2800" u="sng" dirty="0" err="1">
                <a:latin typeface="JF Kamban" pitchFamily="82" charset="0"/>
              </a:rPr>
              <a:t>ReLs</a:t>
            </a:r>
            <a:r>
              <a:rPr lang="en-US" sz="2800" u="sng" dirty="0"/>
              <a:t> </a:t>
            </a:r>
            <a:r>
              <a:rPr lang="en-US" sz="2800" b="1" u="sng" dirty="0" err="1">
                <a:latin typeface="JF Kamban" pitchFamily="82" charset="0"/>
              </a:rPr>
              <a:t>SYmTo</a:t>
            </a:r>
            <a:r>
              <a:rPr lang="en-US" sz="2800" b="1" u="sng" dirty="0">
                <a:latin typeface="JF Kamban" pitchFamily="82" charset="0"/>
              </a:rPr>
              <a:t> - 4</a:t>
            </a:r>
          </a:p>
          <a:p>
            <a:pPr algn="ctr"/>
            <a:r>
              <a:rPr lang="en-US" sz="2500" b="1" dirty="0" err="1">
                <a:solidFill>
                  <a:srgbClr val="C00000"/>
                </a:solidFill>
                <a:latin typeface="JF Kamban" pitchFamily="82" charset="0"/>
              </a:rPr>
              <a:t>CúRô</a:t>
            </a:r>
            <a:r>
              <a:rPr lang="en-US" sz="2500" b="1" dirty="0">
                <a:solidFill>
                  <a:srgbClr val="C00000"/>
                </a:solidFill>
                <a:latin typeface="JF Kamban" pitchFamily="82" charset="0"/>
              </a:rPr>
              <a:t>,</a:t>
            </a:r>
            <a:r>
              <a:rPr lang="en-US" sz="20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JF Kamban" pitchFamily="82" charset="0"/>
              </a:rPr>
              <a:t>UQYô</a:t>
            </a:r>
            <a:r>
              <a:rPr lang="en-US" sz="2500" b="1" dirty="0">
                <a:solidFill>
                  <a:srgbClr val="C00000"/>
                </a:solidFill>
                <a:latin typeface="JF Kamban" pitchFamily="82" charset="0"/>
              </a:rPr>
              <a:t>[u</a:t>
            </a:r>
            <a:r>
              <a:rPr lang="en-US" sz="20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2500" b="1" dirty="0">
                <a:solidFill>
                  <a:srgbClr val="C00000"/>
                </a:solidFill>
                <a:latin typeface="JF Kamban" pitchFamily="82" charset="0"/>
              </a:rPr>
              <a:t>YÚ¡\</a:t>
            </a:r>
            <a:r>
              <a:rPr lang="en-US" sz="2500" b="1" dirty="0" err="1">
                <a:solidFill>
                  <a:srgbClr val="C00000"/>
                </a:solidFill>
                <a:latin typeface="JF Kamban" pitchFamily="82" charset="0"/>
              </a:rPr>
              <a:t>ôo</a:t>
            </a:r>
            <a:r>
              <a:rPr lang="en-US" sz="2500" b="1" dirty="0">
                <a:solidFill>
                  <a:srgbClr val="C00000"/>
                </a:solidFill>
                <a:latin typeface="JF Kamban" pitchFamily="82" charset="0"/>
              </a:rPr>
              <a:t>.</a:t>
            </a:r>
            <a:r>
              <a:rPr lang="en-US" sz="20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JF Kamban" pitchFamily="82" charset="0"/>
              </a:rPr>
              <a:t>AYÚdÏ</a:t>
            </a:r>
            <a:r>
              <a:rPr lang="en-US" sz="20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JF Kamban" pitchFamily="82" charset="0"/>
              </a:rPr>
              <a:t>G§oùLôiÓ</a:t>
            </a:r>
            <a:r>
              <a:rPr lang="en-US" sz="20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JF Kamban" pitchFamily="82" charset="0"/>
              </a:rPr>
              <a:t>úTôLl</a:t>
            </a:r>
            <a:r>
              <a:rPr lang="en-US" sz="20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2500" b="1" dirty="0">
                <a:solidFill>
                  <a:srgbClr val="C00000"/>
                </a:solidFill>
                <a:latin typeface="JF Kamban" pitchFamily="82" charset="0"/>
              </a:rPr>
              <a:t>×\</a:t>
            </a:r>
            <a:r>
              <a:rPr lang="en-US" sz="2500" b="1" dirty="0" err="1">
                <a:solidFill>
                  <a:srgbClr val="C00000"/>
                </a:solidFill>
                <a:latin typeface="JF Kamban" pitchFamily="82" charset="0"/>
              </a:rPr>
              <a:t>lTÓeLs</a:t>
            </a:r>
            <a:r>
              <a:rPr lang="en-US" sz="2500" b="1" dirty="0">
                <a:solidFill>
                  <a:srgbClr val="C00000"/>
                </a:solidFill>
                <a:latin typeface="JF Kamban" pitchFamily="82" charset="0"/>
              </a:rPr>
              <a:t>. (</a:t>
            </a:r>
            <a:r>
              <a:rPr lang="en-US" sz="2500" b="1" dirty="0" err="1">
                <a:solidFill>
                  <a:srgbClr val="C00000"/>
                </a:solidFill>
                <a:latin typeface="JF Kamban" pitchFamily="82" charset="0"/>
              </a:rPr>
              <a:t>Uj</a:t>
            </a:r>
            <a:r>
              <a:rPr lang="en-US" sz="2500" b="1" dirty="0">
                <a:solidFill>
                  <a:srgbClr val="C00000"/>
                </a:solidFill>
                <a:latin typeface="JF Kamban" pitchFamily="82" charset="0"/>
              </a:rPr>
              <a:t>. 25:6)</a:t>
            </a:r>
          </a:p>
          <a:p>
            <a:pPr algn="ctr"/>
            <a:endParaRPr lang="en-US" sz="2500" b="1" dirty="0">
              <a:solidFill>
                <a:srgbClr val="002060"/>
              </a:solidFill>
              <a:latin typeface="JF Kamban" pitchFamily="82" charset="0"/>
            </a:endParaRP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JF Kamban" pitchFamily="82" charset="0"/>
              </a:rPr>
              <a:t>...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RtLôXj§p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Ë®d¡u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\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SUdÏ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CúRô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UQYô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[u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YkÕ®hPôo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Guß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A±®d¡\Õ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Uôj§Wm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ApX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.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GiùQúVôÓ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G¬¡u\ ®[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dÏL°úX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§¬Ls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çiPlTP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Sôm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ER®Vô«ÚdL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úYiÓm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.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GiùQn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Yôe¡dùLôs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[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Ø¥VôUp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úTôÏm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LôXm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YWlúTô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¡\Õ. G]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úY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®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ûW®p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GiùQn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Yôe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¡ ®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ÓúYôUôL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.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GiùQn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CÚkÕ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®[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dÏ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G¬VôUp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AN§Vôn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çdLUVdLj§p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CÚlTYoLû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[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Sôm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GÝl©VôL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úYiÓm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.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JqùYôÚYÚm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A±V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UQYô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[ô²u ©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WNu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]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jûR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EQoj§VôL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JF Kamban" pitchFamily="82" charset="0"/>
              </a:rPr>
              <a:t>úYiÓm</a:t>
            </a:r>
            <a:r>
              <a:rPr lang="en-US" sz="3200" b="1" dirty="0">
                <a:solidFill>
                  <a:srgbClr val="C00000"/>
                </a:solidFill>
                <a:latin typeface="JF Kamban" pitchFamily="82" charset="0"/>
              </a:rPr>
              <a:t>.</a:t>
            </a:r>
            <a:r>
              <a:rPr lang="en-US" sz="3200" b="1" dirty="0">
                <a:solidFill>
                  <a:srgbClr val="00206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JF Kamban" pitchFamily="82" charset="0"/>
              </a:rPr>
              <a:t>CûRl</a:t>
            </a:r>
            <a:r>
              <a:rPr lang="en-US" sz="3200" b="1" dirty="0">
                <a:solidFill>
                  <a:srgbClr val="00206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JF Kamban" pitchFamily="82" charset="0"/>
              </a:rPr>
              <a:t>ùTôßûUVôn</a:t>
            </a:r>
            <a:r>
              <a:rPr lang="en-US" sz="3200" b="1" dirty="0">
                <a:solidFill>
                  <a:srgbClr val="00206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JF Kamban" pitchFamily="82" charset="0"/>
              </a:rPr>
              <a:t>Au©úX</a:t>
            </a:r>
            <a:r>
              <a:rPr lang="en-US" sz="3200" b="1" dirty="0">
                <a:solidFill>
                  <a:srgbClr val="002060"/>
                </a:solidFill>
                <a:latin typeface="JF Kamban" pitchFamily="82" charset="0"/>
              </a:rPr>
              <a:t> ®</a:t>
            </a:r>
            <a:r>
              <a:rPr lang="en-US" sz="3200" b="1" dirty="0" err="1">
                <a:solidFill>
                  <a:srgbClr val="002060"/>
                </a:solidFill>
                <a:latin typeface="JF Kamban" pitchFamily="82" charset="0"/>
              </a:rPr>
              <a:t>Pô</a:t>
            </a:r>
            <a:r>
              <a:rPr lang="en-US" sz="3200" b="1" dirty="0">
                <a:solidFill>
                  <a:srgbClr val="00206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JF Kamban" pitchFamily="82" charset="0"/>
              </a:rPr>
              <a:t>ØVt£ÙPu</a:t>
            </a:r>
            <a:r>
              <a:rPr lang="en-US" sz="3200" b="1" dirty="0">
                <a:solidFill>
                  <a:srgbClr val="00206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JF Kamban" pitchFamily="82" charset="0"/>
              </a:rPr>
              <a:t>ùRôPokÕ</a:t>
            </a:r>
            <a:r>
              <a:rPr lang="en-US" sz="3200" b="1" dirty="0">
                <a:solidFill>
                  <a:srgbClr val="002060"/>
                </a:solidFill>
                <a:latin typeface="JF Kamban" pitchFamily="8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JF Kamban" pitchFamily="82" charset="0"/>
              </a:rPr>
              <a:t>ùNnúYôUôL</a:t>
            </a:r>
            <a:r>
              <a:rPr lang="en-US" sz="3200" b="1" dirty="0">
                <a:solidFill>
                  <a:srgbClr val="002060"/>
                </a:solidFill>
                <a:latin typeface="JF Kamban" pitchFamily="82" charset="0"/>
              </a:rPr>
              <a:t>. </a:t>
            </a:r>
            <a:r>
              <a:rPr lang="en-US" sz="3200" b="1" dirty="0">
                <a:solidFill>
                  <a:srgbClr val="002060"/>
                </a:solidFill>
                <a:latin typeface="+mj-lt"/>
              </a:rPr>
              <a:t>R</a:t>
            </a:r>
            <a:r>
              <a:rPr lang="en-US" sz="3200" b="1" dirty="0">
                <a:solidFill>
                  <a:srgbClr val="002060"/>
                </a:solidFill>
                <a:latin typeface="JF Kamban" pitchFamily="82" charset="0"/>
              </a:rPr>
              <a:t> 3869:5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9269" y="483326"/>
            <a:ext cx="10567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SunVasan" pitchFamily="2" charset="0"/>
              </a:rPr>
              <a:t>jw;fhy</a:t>
            </a:r>
            <a:r>
              <a:rPr lang="en-US" sz="4400" b="1" dirty="0">
                <a:latin typeface="SunVasan" pitchFamily="2" charset="0"/>
              </a:rPr>
              <a:t> </a:t>
            </a:r>
            <a:r>
              <a:rPr lang="en-US" sz="4400" b="1" dirty="0" err="1">
                <a:latin typeface="SunVasan" pitchFamily="2" charset="0"/>
              </a:rPr>
              <a:t>rj;jpaKk</a:t>
            </a:r>
            <a:r>
              <a:rPr lang="en-US" sz="4400" b="1" dirty="0">
                <a:latin typeface="SunVasan" pitchFamily="2" charset="0"/>
              </a:rPr>
              <a:t>; </a:t>
            </a:r>
            <a:r>
              <a:rPr lang="en-US" sz="4400" b="1" dirty="0" err="1">
                <a:latin typeface="SunVasan" pitchFamily="2" charset="0"/>
              </a:rPr>
              <a:t>mWg;gpd</a:t>
            </a:r>
            <a:r>
              <a:rPr lang="en-US" sz="4400" b="1" dirty="0">
                <a:latin typeface="SunVasan" pitchFamily="2" charset="0"/>
              </a:rPr>
              <a:t>; </a:t>
            </a:r>
            <a:r>
              <a:rPr lang="en-US" sz="4400" b="1" dirty="0" err="1">
                <a:latin typeface="SunVasan" pitchFamily="2" charset="0"/>
              </a:rPr>
              <a:t>NtiyAk</a:t>
            </a:r>
            <a:r>
              <a:rPr lang="en-US" sz="4400" b="1" dirty="0">
                <a:latin typeface="SunVasan" pitchFamily="2" charset="0"/>
              </a:rPr>
              <a:t>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3655" y="2582097"/>
            <a:ext cx="696685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njhFjp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 - 3 </a:t>
            </a:r>
          </a:p>
          <a:p>
            <a:pPr algn="ctr"/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ck;Kila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 uh[;</a:t>
            </a:r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ak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tUtjhf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</a:p>
          <a:p>
            <a:pPr algn="ctr"/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gf;fk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; - 230-233</a:t>
            </a:r>
          </a:p>
          <a:p>
            <a:pPr algn="ctr"/>
            <a:endParaRPr lang="en-US" sz="4400" b="1" dirty="0">
              <a:solidFill>
                <a:srgbClr val="002060"/>
              </a:solidFill>
              <a:latin typeface="SunVas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7"/>
          <p:cNvSpPr/>
          <p:nvPr/>
        </p:nvSpPr>
        <p:spPr>
          <a:xfrm>
            <a:off x="444137" y="2272937"/>
            <a:ext cx="7262949" cy="2808514"/>
          </a:xfrm>
          <a:prstGeom prst="homePlat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entagon 8"/>
          <p:cNvSpPr/>
          <p:nvPr/>
        </p:nvSpPr>
        <p:spPr>
          <a:xfrm>
            <a:off x="557349" y="2360023"/>
            <a:ext cx="6992984" cy="2629990"/>
          </a:xfrm>
          <a:prstGeom prst="homePlat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be 9"/>
          <p:cNvSpPr/>
          <p:nvPr/>
        </p:nvSpPr>
        <p:spPr>
          <a:xfrm>
            <a:off x="7785463" y="1306286"/>
            <a:ext cx="3853543" cy="5081451"/>
          </a:xfrm>
          <a:prstGeom prst="cube">
            <a:avLst>
              <a:gd name="adj" fmla="val 466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 l="2574" t="1546" r="2206" b="1569"/>
          <a:stretch>
            <a:fillRect/>
          </a:stretch>
        </p:blipFill>
        <p:spPr bwMode="auto">
          <a:xfrm>
            <a:off x="7798526" y="1502229"/>
            <a:ext cx="3657600" cy="488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15142" y="1203850"/>
            <a:ext cx="908739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SunVasan" pitchFamily="2" charset="0"/>
              </a:rPr>
              <a:t>fyhj;jpah</a:t>
            </a:r>
            <a:r>
              <a:rPr lang="en-US" sz="4400" b="1" dirty="0">
                <a:solidFill>
                  <a:srgbClr val="C00000"/>
                </a:solidFill>
                <a:latin typeface="SunVasan" pitchFamily="2" charset="0"/>
              </a:rPr>
              <a:t>; 5:1 </a:t>
            </a:r>
            <a:r>
              <a:rPr lang="en-US" sz="4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(Galatians)</a:t>
            </a:r>
            <a:endParaRPr lang="en-US" sz="44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MdgbapdhNy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kWgbAk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mbikj;jdj;jpd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Efj;Jf;Fl;glhky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fpwp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];J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ekf;F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cz;lhf;fpd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RahjPd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epiyikapNy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epiynfhz;bUq;fs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5" name="Rectangle 4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2353" y="363071"/>
            <a:ext cx="106231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b="1" dirty="0" err="1">
                <a:latin typeface="SunVasan" pitchFamily="2" charset="0"/>
              </a:rPr>
              <a:t>kfpikapy</a:t>
            </a:r>
            <a:r>
              <a:rPr lang="en-IN" sz="4400" b="1" dirty="0">
                <a:latin typeface="SunVasan" pitchFamily="2" charset="0"/>
              </a:rPr>
              <a:t>; rig </a:t>
            </a:r>
            <a:r>
              <a:rPr lang="en-IN" sz="4400" b="1" dirty="0" err="1">
                <a:latin typeface="SunVasan" pitchFamily="2" charset="0"/>
              </a:rPr>
              <a:t>VnwLf;Fk</a:t>
            </a:r>
            <a:r>
              <a:rPr lang="en-IN" sz="4400" b="1" dirty="0">
                <a:latin typeface="SunVasan" pitchFamily="2" charset="0"/>
              </a:rPr>
              <a:t>; </a:t>
            </a:r>
            <a:r>
              <a:rPr lang="en-IN" sz="4400" b="1" dirty="0" err="1">
                <a:latin typeface="SunVasan" pitchFamily="2" charset="0"/>
              </a:rPr>
              <a:t>Copaj;jpd</a:t>
            </a:r>
            <a:r>
              <a:rPr lang="en-IN" sz="4400" b="1" dirty="0">
                <a:latin typeface="SunVasan" pitchFamily="2" charset="0"/>
              </a:rPr>
              <a:t>; </a:t>
            </a:r>
            <a:r>
              <a:rPr lang="en-IN" sz="4400" b="1" dirty="0" err="1">
                <a:latin typeface="SunVasan" pitchFamily="2" charset="0"/>
              </a:rPr>
              <a:t>rpW</a:t>
            </a:r>
            <a:r>
              <a:rPr lang="en-IN" sz="4400" b="1" dirty="0">
                <a:latin typeface="SunVasan" pitchFamily="2" charset="0"/>
              </a:rPr>
              <a:t> </a:t>
            </a:r>
            <a:r>
              <a:rPr lang="en-IN" sz="4400" b="1" dirty="0" err="1">
                <a:latin typeface="SunVasan" pitchFamily="2" charset="0"/>
              </a:rPr>
              <a:t>vLj;Jf;fhl;L</a:t>
            </a:r>
            <a:endParaRPr lang="en-IN" sz="4400" b="1" dirty="0">
              <a:latin typeface="SunVas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be 5"/>
          <p:cNvSpPr/>
          <p:nvPr/>
        </p:nvSpPr>
        <p:spPr>
          <a:xfrm>
            <a:off x="7785461" y="1306286"/>
            <a:ext cx="3853543" cy="5081451"/>
          </a:xfrm>
          <a:prstGeom prst="cube">
            <a:avLst>
              <a:gd name="adj" fmla="val 466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rcRect l="2333" t="1436" r="2943" b="1853"/>
          <a:stretch>
            <a:fillRect/>
          </a:stretch>
        </p:blipFill>
        <p:spPr>
          <a:xfrm>
            <a:off x="7798524" y="1489164"/>
            <a:ext cx="3670663" cy="4885509"/>
          </a:xfrm>
          <a:prstGeom prst="rect">
            <a:avLst/>
          </a:prstGeom>
        </p:spPr>
      </p:pic>
      <p:sp>
        <p:nvSpPr>
          <p:cNvPr id="10" name="Pentagon 9"/>
          <p:cNvSpPr/>
          <p:nvPr/>
        </p:nvSpPr>
        <p:spPr>
          <a:xfrm>
            <a:off x="757646" y="2103120"/>
            <a:ext cx="6949439" cy="3174274"/>
          </a:xfrm>
          <a:prstGeom prst="homePlat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6571" y="2358863"/>
            <a:ext cx="674658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njhFjp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 - 6/ </a:t>
            </a:r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GJrpU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\;b/ </a:t>
            </a:r>
            <a:r>
              <a:rPr lang="en-IN" sz="4400" b="1" dirty="0" err="1">
                <a:solidFill>
                  <a:srgbClr val="002060"/>
                </a:solidFill>
                <a:latin typeface="SunVasan" pitchFamily="2" charset="0"/>
              </a:rPr>
              <a:t>gf;fk</a:t>
            </a:r>
            <a:r>
              <a:rPr lang="en-IN" sz="4400" b="1" dirty="0">
                <a:solidFill>
                  <a:srgbClr val="002060"/>
                </a:solidFill>
                <a:latin typeface="SunVasan" pitchFamily="2" charset="0"/>
              </a:rPr>
              <a:t>; - 151</a:t>
            </a:r>
          </a:p>
          <a:p>
            <a:pPr algn="ctr"/>
            <a:r>
              <a:rPr lang="en-IN" sz="4400" b="1" dirty="0">
                <a:solidFill>
                  <a:srgbClr val="C00000"/>
                </a:solidFill>
                <a:latin typeface="Tamil Bible" pitchFamily="2" charset="0"/>
              </a:rPr>
              <a:t>“</a:t>
            </a:r>
            <a:r>
              <a:rPr lang="en-IN" sz="4400" b="1" dirty="0" err="1">
                <a:solidFill>
                  <a:srgbClr val="C00000"/>
                </a:solidFill>
                <a:latin typeface="SunVasan" pitchFamily="2" charset="0"/>
              </a:rPr>
              <a:t>G+Nyhfnkq;Fk</a:t>
            </a:r>
            <a:r>
              <a:rPr lang="en-IN" sz="4400" b="1" dirty="0">
                <a:solidFill>
                  <a:srgbClr val="C00000"/>
                </a:solidFill>
                <a:latin typeface="SunVasan" pitchFamily="2" charset="0"/>
              </a:rPr>
              <a:t>;   </a:t>
            </a:r>
            <a:r>
              <a:rPr lang="en-IN" sz="4400" b="1" dirty="0" err="1">
                <a:solidFill>
                  <a:srgbClr val="C00000"/>
                </a:solidFill>
                <a:latin typeface="SunVasan" pitchFamily="2" charset="0"/>
              </a:rPr>
              <a:t>gpuGf;fshf;FthHfs</a:t>
            </a:r>
            <a:r>
              <a:rPr lang="en-IN" sz="4400" b="1" dirty="0">
                <a:solidFill>
                  <a:srgbClr val="C00000"/>
                </a:solidFill>
                <a:latin typeface="SunVasan" pitchFamily="2" charset="0"/>
              </a:rPr>
              <a:t>;</a:t>
            </a:r>
            <a:r>
              <a:rPr lang="en-IN" sz="4400" b="1" dirty="0">
                <a:solidFill>
                  <a:srgbClr val="C00000"/>
                </a:solidFill>
                <a:latin typeface="Tamil Bible" pitchFamily="2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0965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3752" y="336177"/>
            <a:ext cx="110265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dirty="0" err="1">
                <a:solidFill>
                  <a:srgbClr val="C00000"/>
                </a:solidFill>
                <a:latin typeface="SunVasan" pitchFamily="2" charset="0"/>
              </a:rPr>
              <a:t>jw;fhy</a:t>
            </a:r>
            <a:r>
              <a:rPr lang="en-IN" sz="44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400" dirty="0" err="1">
                <a:solidFill>
                  <a:srgbClr val="C00000"/>
                </a:solidFill>
                <a:latin typeface="SunVasan" pitchFamily="2" charset="0"/>
              </a:rPr>
              <a:t>rj;jpak</a:t>
            </a:r>
            <a:r>
              <a:rPr lang="en-IN" sz="4400" dirty="0">
                <a:solidFill>
                  <a:srgbClr val="C00000"/>
                </a:solidFill>
                <a:latin typeface="SunVasan" pitchFamily="2" charset="0"/>
              </a:rPr>
              <a:t>; ,</a:t>
            </a:r>
            <a:r>
              <a:rPr lang="en-IN" sz="4400" dirty="0" err="1">
                <a:solidFill>
                  <a:srgbClr val="C00000"/>
                </a:solidFill>
                <a:latin typeface="SunVasan" pitchFamily="2" charset="0"/>
              </a:rPr>
              <a:t>e;j</a:t>
            </a:r>
            <a:r>
              <a:rPr lang="en-IN" sz="44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400" dirty="0" err="1">
                <a:solidFill>
                  <a:srgbClr val="C00000"/>
                </a:solidFill>
                <a:latin typeface="SunVasan" pitchFamily="2" charset="0"/>
              </a:rPr>
              <a:t>juepiyia</a:t>
            </a:r>
            <a:r>
              <a:rPr lang="en-IN" sz="44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400" dirty="0" err="1">
                <a:solidFill>
                  <a:srgbClr val="C00000"/>
                </a:solidFill>
                <a:latin typeface="SunVasan" pitchFamily="2" charset="0"/>
              </a:rPr>
              <a:t>ghPl;rpf;fpwJ</a:t>
            </a:r>
            <a:endParaRPr lang="en-IN" sz="4400" dirty="0">
              <a:solidFill>
                <a:srgbClr val="C00000"/>
              </a:solidFill>
              <a:latin typeface="SunVas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8224" y="1385047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>
              <a:latin typeface="SunVas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3752" y="2200183"/>
            <a:ext cx="5764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latin typeface="SunVasan" pitchFamily="2" charset="0"/>
              </a:rPr>
              <a:t>Mya </a:t>
            </a:r>
            <a:r>
              <a:rPr lang="en-IN" sz="4000" b="1" dirty="0" err="1">
                <a:latin typeface="SunVasan" pitchFamily="2" charset="0"/>
              </a:rPr>
              <a:t>Rj;jpfhpg;gpy</a:t>
            </a:r>
            <a:r>
              <a:rPr lang="en-IN" sz="4000" b="1" dirty="0">
                <a:latin typeface="SunVasan" pitchFamily="2" charset="0"/>
              </a:rPr>
              <a:t>; </a:t>
            </a:r>
            <a:r>
              <a:rPr lang="en-IN" sz="4000" b="1" dirty="0" err="1">
                <a:latin typeface="SunVasan" pitchFamily="2" charset="0"/>
              </a:rPr>
              <a:t>rhl;il</a:t>
            </a:r>
            <a:endParaRPr lang="en-IN" sz="4000" b="1" dirty="0">
              <a:latin typeface="SunVas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6858000" y="2352421"/>
            <a:ext cx="1062318" cy="4034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14051" y="1253266"/>
            <a:ext cx="2565587" cy="26017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91519" y="4729781"/>
            <a:ext cx="5764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err="1">
                <a:latin typeface="SunVasan" pitchFamily="2" charset="0"/>
              </a:rPr>
              <a:t>gj;Jf;fd;dpiffs</a:t>
            </a:r>
            <a:r>
              <a:rPr lang="en-IN" sz="4000" b="1" dirty="0">
                <a:latin typeface="SunVasan" pitchFamily="2" charset="0"/>
              </a:rPr>
              <a:t>;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88" y="3199570"/>
            <a:ext cx="5629960" cy="3166853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flipH="1">
            <a:off x="6326841" y="4882018"/>
            <a:ext cx="1062318" cy="4034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035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4330" y="1249703"/>
            <a:ext cx="6427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u="sng" dirty="0">
                <a:latin typeface="Algerian" panose="04020705040A02060702" pitchFamily="82" charset="0"/>
              </a:rPr>
              <a:t>R5856</a:t>
            </a:r>
          </a:p>
        </p:txBody>
      </p:sp>
      <p:sp>
        <p:nvSpPr>
          <p:cNvPr id="5" name="Rectangle 4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orizontal Scroll 6"/>
          <p:cNvSpPr/>
          <p:nvPr/>
        </p:nvSpPr>
        <p:spPr>
          <a:xfrm>
            <a:off x="672353" y="273865"/>
            <a:ext cx="10529047" cy="6167275"/>
          </a:xfrm>
          <a:prstGeom prst="horizontalScroll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484094" y="2326340"/>
            <a:ext cx="10717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800" b="1" dirty="0" err="1">
                <a:solidFill>
                  <a:srgbClr val="C00000"/>
                </a:solidFill>
                <a:latin typeface="SunVasan" pitchFamily="2" charset="0"/>
              </a:rPr>
              <a:t>mNefH</a:t>
            </a:r>
            <a:r>
              <a:rPr lang="en-IN" sz="48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b="1" dirty="0" err="1">
                <a:solidFill>
                  <a:srgbClr val="C00000"/>
                </a:solidFill>
                <a:latin typeface="SunVasan" pitchFamily="2" charset="0"/>
              </a:rPr>
              <a:t>FspuhAk</a:t>
            </a:r>
            <a:r>
              <a:rPr lang="en-IN" sz="4800" b="1" dirty="0">
                <a:solidFill>
                  <a:srgbClr val="C00000"/>
                </a:solidFill>
                <a:latin typeface="SunVasan" pitchFamily="2" charset="0"/>
              </a:rPr>
              <a:t>; - </a:t>
            </a:r>
            <a:r>
              <a:rPr lang="en-IN" sz="4800" b="1" dirty="0" err="1">
                <a:solidFill>
                  <a:srgbClr val="C00000"/>
                </a:solidFill>
                <a:latin typeface="SunVasan" pitchFamily="2" charset="0"/>
              </a:rPr>
              <a:t>ntFrpyNu</a:t>
            </a:r>
            <a:r>
              <a:rPr lang="en-IN" sz="48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b="1" dirty="0" err="1">
                <a:solidFill>
                  <a:srgbClr val="C00000"/>
                </a:solidFill>
                <a:latin typeface="SunVasan" pitchFamily="2" charset="0"/>
              </a:rPr>
              <a:t>cz;ikahAk</a:t>
            </a:r>
            <a:r>
              <a:rPr lang="en-IN" sz="4800" b="1" dirty="0">
                <a:solidFill>
                  <a:srgbClr val="C00000"/>
                </a:solidFill>
                <a:latin typeface="SunVasan" pitchFamily="2" charset="0"/>
              </a:rPr>
              <a:t>; ,</a:t>
            </a:r>
            <a:r>
              <a:rPr lang="en-IN" sz="4800" b="1" dirty="0" err="1">
                <a:solidFill>
                  <a:srgbClr val="C00000"/>
                </a:solidFill>
                <a:latin typeface="SunVasan" pitchFamily="2" charset="0"/>
              </a:rPr>
              <a:t>Ug;ghHfs</a:t>
            </a:r>
            <a:r>
              <a:rPr lang="en-IN" sz="48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2881702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508905"/>
            <a:ext cx="9956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SunVasan" pitchFamily="2" charset="0"/>
              </a:rPr>
              <a:t>kj;NjA</a:t>
            </a:r>
            <a:r>
              <a:rPr lang="en-US" sz="4400" b="1" dirty="0">
                <a:solidFill>
                  <a:srgbClr val="C00000"/>
                </a:solidFill>
                <a:latin typeface="SunVasan" pitchFamily="2" charset="0"/>
              </a:rPr>
              <a:t> 24:12 </a:t>
            </a: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mf;fpukk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kpFjpahtjpdhy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mNefUila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md;G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SunVasan" pitchFamily="2" charset="0"/>
              </a:rPr>
              <a:t>jzpe;JNghk</a:t>
            </a:r>
            <a:r>
              <a:rPr lang="en-US" sz="4400" b="1" dirty="0">
                <a:solidFill>
                  <a:srgbClr val="002060"/>
                </a:solidFill>
                <a:latin typeface="SunVasan" pitchFamily="2" charset="0"/>
              </a:rPr>
              <a:t>;.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30300" y="3489262"/>
            <a:ext cx="9956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MATTHEW 24:12</a:t>
            </a:r>
          </a:p>
          <a:p>
            <a:pPr algn="ctr"/>
            <a:r>
              <a:rPr lang="en-US" sz="4000" dirty="0">
                <a:latin typeface="Arial Rounded MT Bold" panose="020F0704030504030204" pitchFamily="34" charset="0"/>
              </a:rPr>
              <a:t>And because iniquity shall be multiplied, the love of the many </a:t>
            </a:r>
          </a:p>
          <a:p>
            <a:pPr algn="ctr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shall wax cold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87400" y="3347204"/>
            <a:ext cx="1219200" cy="1133538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TextBox 8"/>
          <p:cNvSpPr txBox="1"/>
          <p:nvPr/>
        </p:nvSpPr>
        <p:spPr>
          <a:xfrm>
            <a:off x="787400" y="3574959"/>
            <a:ext cx="139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lgerian" panose="04020705040A02060702" pitchFamily="82" charset="0"/>
              </a:rPr>
              <a:t>RV</a:t>
            </a:r>
          </a:p>
        </p:txBody>
      </p:sp>
    </p:spTree>
    <p:extLst>
      <p:ext uri="{BB962C8B-B14F-4D97-AF65-F5344CB8AC3E}">
        <p14:creationId xmlns:p14="http://schemas.microsoft.com/office/powerpoint/2010/main" val="37559112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5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166357"/>
            <a:ext cx="63627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lgerian" panose="04020705040A02060702" pitchFamily="82" charset="0"/>
              </a:rPr>
              <a:t>(RV)</a:t>
            </a:r>
          </a:p>
          <a:p>
            <a:pPr algn="ctr"/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kj;NjA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24:12</a:t>
            </a:r>
          </a:p>
          <a:p>
            <a:pPr algn="ctr"/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mf;fpukk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gd;klq;F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ngUFtjdhy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mNefUila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md;G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nkOfha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FspHe;JNghk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34300" y="571500"/>
            <a:ext cx="3810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47866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BFA293-54FD-949F-32B5-25E7D1CDE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193" y="1748408"/>
            <a:ext cx="5515321" cy="4685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533399" y="479895"/>
            <a:ext cx="8355107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(EBC)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Shall wax cold—</a:t>
            </a:r>
            <a:r>
              <a:rPr lang="en-US" sz="5400" dirty="0">
                <a:solidFill>
                  <a:srgbClr val="000000"/>
                </a:solidFill>
                <a:latin typeface="Times New Roman" panose="02020603050405020304" pitchFamily="18" charset="0"/>
              </a:rPr>
              <a:t> Will allow their love to grow cold,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0000"/>
                </a:solidFill>
                <a:latin typeface="Times New Roman" panose="02020603050405020304" pitchFamily="18" charset="0"/>
              </a:rPr>
              <a:t>lacking faith and zeal. 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0000"/>
                </a:solidFill>
                <a:latin typeface="Times New Roman" panose="02020603050405020304" pitchFamily="18" charset="0"/>
              </a:rPr>
              <a:t>Become lukewarm. </a:t>
            </a:r>
            <a:endParaRPr lang="en-IN" sz="5400" dirty="0"/>
          </a:p>
        </p:txBody>
      </p:sp>
    </p:spTree>
    <p:extLst>
      <p:ext uri="{BB962C8B-B14F-4D97-AF65-F5344CB8AC3E}">
        <p14:creationId xmlns:p14="http://schemas.microsoft.com/office/powerpoint/2010/main" val="159923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04"/>
          <a:stretch/>
        </p:blipFill>
        <p:spPr>
          <a:xfrm>
            <a:off x="0" y="-90152"/>
            <a:ext cx="12192000" cy="69481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35617" y="2117332"/>
            <a:ext cx="91182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mtUila</a:t>
            </a:r>
            <a:r>
              <a:rPr lang="en-US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US" sz="48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Nfhghf;fpidapd</a:t>
            </a:r>
            <a:r>
              <a:rPr lang="en-US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US" sz="48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kfhehs</a:t>
            </a:r>
            <a:r>
              <a:rPr lang="en-US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US" sz="48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te;Jtpl;lJ</a:t>
            </a:r>
            <a:r>
              <a:rPr lang="en-US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&gt; </a:t>
            </a:r>
          </a:p>
          <a:p>
            <a:pPr algn="ctr"/>
            <a:r>
              <a:rPr lang="en-US" sz="48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ahh</a:t>
            </a:r>
            <a:r>
              <a:rPr lang="en-US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US" sz="48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epiyepw;ff</a:t>
            </a:r>
            <a:r>
              <a:rPr lang="en-US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;$</a:t>
            </a:r>
            <a:r>
              <a:rPr lang="en-US" sz="48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Lk</a:t>
            </a:r>
            <a:r>
              <a:rPr lang="en-US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</a:p>
          <a:p>
            <a:pPr algn="ctr"/>
            <a:r>
              <a:rPr lang="en-US" sz="48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vd;whh;fs</a:t>
            </a:r>
            <a:r>
              <a:rPr lang="en-US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;.</a:t>
            </a:r>
          </a:p>
        </p:txBody>
      </p:sp>
      <p:sp>
        <p:nvSpPr>
          <p:cNvPr id="7" name="Rectangle 6"/>
          <p:cNvSpPr/>
          <p:nvPr/>
        </p:nvSpPr>
        <p:spPr>
          <a:xfrm>
            <a:off x="1978097" y="1145078"/>
            <a:ext cx="8291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err="1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ntspg;gLj;jy</a:t>
            </a:r>
            <a:r>
              <a:rPr lang="en-US" sz="4800" b="1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6:17 </a:t>
            </a:r>
            <a:r>
              <a:rPr lang="en-US" sz="48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(Revelation)</a:t>
            </a:r>
            <a:endParaRPr lang="en-US" sz="4800" b="1" dirty="0">
              <a:ln w="19050">
                <a:solidFill>
                  <a:srgbClr val="C00000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SunVas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350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8224" y="1004265"/>
            <a:ext cx="10855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ahh</a:t>
            </a:r>
            <a:r>
              <a:rPr lang="en-US" sz="6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; </a:t>
            </a:r>
            <a:r>
              <a:rPr lang="en-US" sz="60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epiyepw;ff</a:t>
            </a:r>
            <a:r>
              <a:rPr lang="en-US" sz="6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;$</a:t>
            </a:r>
            <a:r>
              <a:rPr lang="en-US" sz="60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Lk</a:t>
            </a:r>
            <a:r>
              <a:rPr lang="en-US" sz="6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;</a:t>
            </a:r>
          </a:p>
          <a:p>
            <a:r>
              <a:rPr lang="en-US" sz="6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					</a:t>
            </a:r>
            <a:endParaRPr lang="en-US" sz="6000" dirty="0">
              <a:latin typeface="SunSo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59639" y="2213864"/>
            <a:ext cx="129234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Son" pitchFamily="2" charset="0"/>
              </a:rPr>
              <a:t>?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8191449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8803" y="539871"/>
            <a:ext cx="71315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  <a:latin typeface="SunVasan" pitchFamily="2" charset="0"/>
              </a:rPr>
              <a:t>vNgrpah</a:t>
            </a:r>
            <a:r>
              <a:rPr lang="en-US" sz="4000" b="1" dirty="0">
                <a:solidFill>
                  <a:srgbClr val="C00000"/>
                </a:solidFill>
                <a:latin typeface="SunVasan" pitchFamily="2" charset="0"/>
              </a:rPr>
              <a:t>; 6:13 </a:t>
            </a:r>
            <a:r>
              <a:rPr lang="en-US" sz="4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Latha" panose="020B0604020202020204" pitchFamily="34" charset="0"/>
              </a:rPr>
              <a:t>(Ephesians)</a:t>
            </a:r>
            <a:endParaRPr lang="en-US" sz="4000" b="1" dirty="0">
              <a:solidFill>
                <a:srgbClr val="C00000"/>
              </a:solidFill>
              <a:latin typeface="SunVasan" pitchFamily="2" charset="0"/>
            </a:endParaRPr>
          </a:p>
          <a:p>
            <a:pPr algn="ctr"/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Mifahy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jPq;FehspNy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mitfis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ePq;fs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vjph;f;fTk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rfyj;ijAk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nra;JKbj;jth;fsha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epw;fTk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jpuhzpAs;sth;fshFk;gbf;F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NjtDila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rh;thAjth;f;fj;ijAk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4000" b="1" dirty="0" err="1">
                <a:solidFill>
                  <a:srgbClr val="002060"/>
                </a:solidFill>
                <a:latin typeface="SunVasan" pitchFamily="2" charset="0"/>
              </a:rPr>
              <a:t>vLj;Jf;nfhs;Sq;fs</a:t>
            </a:r>
            <a:r>
              <a:rPr lang="en-US" sz="4000" b="1" dirty="0">
                <a:solidFill>
                  <a:srgbClr val="00206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353" y="385325"/>
            <a:ext cx="4128247" cy="57868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05165" y="553319"/>
            <a:ext cx="1411941" cy="16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575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6062" y="677278"/>
            <a:ext cx="117455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‘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mth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jkJ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rpwFfshNy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cd;id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 %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Lthh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mth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nrl;ilfspd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fPNo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milf;fyk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GFtha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mtUila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rj;jpak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cdf;Fg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ghpirAk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NflfKkhFk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;.” </a:t>
            </a:r>
            <a:r>
              <a:rPr lang="en-IN" sz="3200" b="1" dirty="0" err="1">
                <a:solidFill>
                  <a:srgbClr val="C00000"/>
                </a:solidFill>
                <a:latin typeface="SunVasan" pitchFamily="2" charset="0"/>
              </a:rPr>
              <a:t>rq</a:t>
            </a:r>
            <a:r>
              <a:rPr lang="en-IN" sz="3200" b="1" dirty="0">
                <a:solidFill>
                  <a:srgbClr val="C00000"/>
                </a:solidFill>
                <a:latin typeface="SunVasan" pitchFamily="2" charset="0"/>
              </a:rPr>
              <a:t>; 91:4. </a:t>
            </a:r>
          </a:p>
          <a:p>
            <a:pPr algn="ctr"/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‘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ek;Kila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guk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gpjhtpd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md;Gk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guhkhpg;Gk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ghJfhg;GNk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mtUila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nrl;ilfshf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rpwFfshf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ek;ikr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rfy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jPq;FfspypUe;Jk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kiwj;J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ek;ikr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Rfj;JlDk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ghJfhg;GlDk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fhf;fpd;wJ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.” </a:t>
            </a:r>
            <a:r>
              <a:rPr lang="en-IN" sz="3200" b="1" dirty="0">
                <a:solidFill>
                  <a:srgbClr val="002060"/>
                </a:solidFill>
                <a:latin typeface="+mj-lt"/>
              </a:rPr>
              <a:t>R.5438, c.2, p.1.</a:t>
            </a:r>
          </a:p>
          <a:p>
            <a:pPr algn="ctr"/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‘Mk;&gt;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mtUila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002060"/>
                </a:solidFill>
                <a:latin typeface="SunVasan" pitchFamily="2" charset="0"/>
              </a:rPr>
              <a:t>rj;jpak</a:t>
            </a:r>
            <a:r>
              <a:rPr lang="en-IN" sz="3200" b="1" dirty="0">
                <a:solidFill>
                  <a:srgbClr val="002060"/>
                </a:solidFill>
                <a:latin typeface="SunVasan" pitchFamily="2" charset="0"/>
              </a:rPr>
              <a:t>;----</a:t>
            </a:r>
          </a:p>
          <a:p>
            <a:pPr algn="ctr"/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Afq;fisf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Fwpj;j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nja;tPf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jpl;lj;jpw;Fs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cs;slq;fpAs;s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khngUk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rj;jpakhdij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vspikahd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 ,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Ujaj;jpy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Vw;Wf;nfhz;L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&gt;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mjw;F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cz;ikaha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 ,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Uf;f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Kaw;rpg;gtH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ahtUf;Fk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 ,J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khngUk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ghpirahfTk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;&gt;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NflfkhfTk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 ,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Uf;Fk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;. ,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JNt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NjtDila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200" b="1" dirty="0" err="1">
                <a:solidFill>
                  <a:srgbClr val="FF0000"/>
                </a:solidFill>
                <a:latin typeface="SunVasan" pitchFamily="2" charset="0"/>
              </a:rPr>
              <a:t>MAjtHf;fkhFk</a:t>
            </a:r>
            <a:r>
              <a:rPr lang="en-IN" sz="3200" b="1" dirty="0">
                <a:solidFill>
                  <a:srgbClr val="FF0000"/>
                </a:solidFill>
                <a:latin typeface="SunVasan" pitchFamily="2" charset="0"/>
              </a:rPr>
              <a:t>;.” </a:t>
            </a:r>
            <a:r>
              <a:rPr lang="en-IN" sz="3200" b="1" dirty="0">
                <a:solidFill>
                  <a:srgbClr val="002060"/>
                </a:solidFill>
                <a:latin typeface="+mj-lt"/>
              </a:rPr>
              <a:t>R. 3332, c.1, top.</a:t>
            </a:r>
          </a:p>
        </p:txBody>
      </p:sp>
      <p:sp>
        <p:nvSpPr>
          <p:cNvPr id="5" name="Rectangle 4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64023" y="200815"/>
            <a:ext cx="9144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700" u="sng" dirty="0" err="1">
                <a:solidFill>
                  <a:srgbClr val="7030A0"/>
                </a:solidFill>
                <a:latin typeface="SunNancy" pitchFamily="2" charset="0"/>
              </a:rPr>
              <a:t>kfh</a:t>
            </a:r>
            <a:r>
              <a:rPr lang="en-US" sz="2700" u="sng" dirty="0">
                <a:solidFill>
                  <a:srgbClr val="7030A0"/>
                </a:solidFill>
                <a:latin typeface="SunNancy" pitchFamily="2" charset="0"/>
              </a:rPr>
              <a:t> </a:t>
            </a:r>
            <a:r>
              <a:rPr lang="en-US" sz="2700" u="sng" dirty="0" err="1">
                <a:solidFill>
                  <a:srgbClr val="7030A0"/>
                </a:solidFill>
                <a:latin typeface="SunNancy" pitchFamily="2" charset="0"/>
              </a:rPr>
              <a:t>Nkd;ikAk</a:t>
            </a:r>
            <a:r>
              <a:rPr lang="en-US" sz="2700" u="sng" dirty="0">
                <a:solidFill>
                  <a:srgbClr val="7030A0"/>
                </a:solidFill>
                <a:latin typeface="SunNancy" pitchFamily="2" charset="0"/>
              </a:rPr>
              <a:t>; </a:t>
            </a:r>
            <a:r>
              <a:rPr lang="en-US" sz="2700" u="sng" dirty="0" err="1">
                <a:solidFill>
                  <a:srgbClr val="7030A0"/>
                </a:solidFill>
                <a:latin typeface="SunNancy" pitchFamily="2" charset="0"/>
              </a:rPr>
              <a:t>mUikAkhd</a:t>
            </a:r>
            <a:r>
              <a:rPr lang="en-US" sz="2700" u="sng" dirty="0">
                <a:solidFill>
                  <a:srgbClr val="7030A0"/>
                </a:solidFill>
                <a:latin typeface="SunNancy" pitchFamily="2" charset="0"/>
              </a:rPr>
              <a:t> </a:t>
            </a:r>
            <a:r>
              <a:rPr lang="en-US" sz="2700" u="sng" dirty="0" err="1">
                <a:solidFill>
                  <a:srgbClr val="7030A0"/>
                </a:solidFill>
                <a:latin typeface="SunNancy" pitchFamily="2" charset="0"/>
              </a:rPr>
              <a:t>thf;Fj;jj;jq;fs</a:t>
            </a:r>
            <a:r>
              <a:rPr lang="en-US" sz="2700" u="sng" dirty="0">
                <a:solidFill>
                  <a:srgbClr val="7030A0"/>
                </a:solidFill>
                <a:latin typeface="SunNancy" pitchFamily="2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4097237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9952" y="1135865"/>
            <a:ext cx="112462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‘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jw;NghJ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Kd;itf;fg;gLk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xt;nthU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jtwhd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epiyghLfSf;Fk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vjpuhd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fUj;Jf;fisg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ngw;wpUf;Fk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xt;nthU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rj;jpaKk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mWtil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rj;jpaj;jpd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ntt;NtW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mk;rq;fSNk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NjtDila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ghJfhf;Fk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ty;yikahFk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;. ,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jd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; %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yk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;&gt;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mtUila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cj;jputhjj;jpw;F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002060"/>
                </a:solidFill>
                <a:latin typeface="SunVasan" pitchFamily="2" charset="0"/>
              </a:rPr>
              <a:t>Vw;g</a:t>
            </a:r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FF0000"/>
                </a:solidFill>
                <a:latin typeface="SunVasan" pitchFamily="2" charset="0"/>
              </a:rPr>
              <a:t>cz;ikahd</a:t>
            </a:r>
            <a:r>
              <a:rPr lang="en-IN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FF0000"/>
                </a:solidFill>
                <a:latin typeface="SunVasan" pitchFamily="2" charset="0"/>
              </a:rPr>
              <a:t>fpwp</a:t>
            </a:r>
            <a:r>
              <a:rPr lang="en-IN" sz="3600" b="1" dirty="0">
                <a:solidFill>
                  <a:srgbClr val="FF0000"/>
                </a:solidFill>
                <a:latin typeface="SunVasan" pitchFamily="2" charset="0"/>
              </a:rPr>
              <a:t>];</a:t>
            </a:r>
            <a:r>
              <a:rPr lang="en-IN" sz="3600" b="1" dirty="0" err="1">
                <a:solidFill>
                  <a:srgbClr val="FF0000"/>
                </a:solidFill>
                <a:latin typeface="SunVasan" pitchFamily="2" charset="0"/>
              </a:rPr>
              <a:t>JtpDila</a:t>
            </a:r>
            <a:r>
              <a:rPr lang="en-IN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FF0000"/>
                </a:solidFill>
                <a:latin typeface="SunVasan" pitchFamily="2" charset="0"/>
              </a:rPr>
              <a:t>rhPuj;jpd</a:t>
            </a:r>
            <a:r>
              <a:rPr lang="en-IN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IN" sz="3600" b="1" dirty="0" err="1">
                <a:solidFill>
                  <a:srgbClr val="FF0000"/>
                </a:solidFill>
                <a:latin typeface="SunVasan" pitchFamily="2" charset="0"/>
              </a:rPr>
              <a:t>ghj</a:t>
            </a:r>
            <a:r>
              <a:rPr lang="en-IN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FF0000"/>
                </a:solidFill>
                <a:latin typeface="SunVasan" pitchFamily="2" charset="0"/>
              </a:rPr>
              <a:t>mq;fq;fis</a:t>
            </a:r>
            <a:r>
              <a:rPr lang="en-IN" sz="3600" b="1" dirty="0">
                <a:solidFill>
                  <a:srgbClr val="FF0000"/>
                </a:solidFill>
                <a:latin typeface="SunVasan" pitchFamily="2" charset="0"/>
              </a:rPr>
              <a:t> ,</a:t>
            </a:r>
            <a:r>
              <a:rPr lang="en-IN" sz="3600" b="1" dirty="0" err="1">
                <a:solidFill>
                  <a:srgbClr val="FF0000"/>
                </a:solidFill>
                <a:latin typeface="SunVasan" pitchFamily="2" charset="0"/>
              </a:rPr>
              <a:t>lwr;nra;ahJ</a:t>
            </a:r>
            <a:r>
              <a:rPr lang="en-IN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FF0000"/>
                </a:solidFill>
                <a:latin typeface="SunVasan" pitchFamily="2" charset="0"/>
              </a:rPr>
              <a:t>vd;gij</a:t>
            </a:r>
            <a:r>
              <a:rPr lang="en-IN" sz="3600" b="1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600" b="1" dirty="0" err="1">
                <a:solidFill>
                  <a:srgbClr val="FF0000"/>
                </a:solidFill>
                <a:latin typeface="SunVasan" pitchFamily="2" charset="0"/>
              </a:rPr>
              <a:t>ehk</a:t>
            </a:r>
            <a:r>
              <a:rPr lang="en-IN" sz="3600" b="1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IN" sz="3600" b="1" dirty="0" err="1">
                <a:solidFill>
                  <a:srgbClr val="FF0000"/>
                </a:solidFill>
                <a:latin typeface="SunVasan" pitchFamily="2" charset="0"/>
              </a:rPr>
              <a:t>mwpNthk</a:t>
            </a:r>
            <a:r>
              <a:rPr lang="en-IN" sz="3600" b="1" dirty="0">
                <a:solidFill>
                  <a:srgbClr val="FF0000"/>
                </a:solidFill>
                <a:latin typeface="SunVasan" pitchFamily="2" charset="0"/>
              </a:rPr>
              <a:t>;.”</a:t>
            </a:r>
          </a:p>
          <a:p>
            <a:pPr algn="ctr"/>
            <a:r>
              <a:rPr lang="en-IN" sz="36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3600" b="1" dirty="0">
                <a:solidFill>
                  <a:srgbClr val="002060"/>
                </a:solidFill>
                <a:latin typeface="+mj-lt"/>
              </a:rPr>
              <a:t>R. 3444, c.2, p.1.</a:t>
            </a:r>
          </a:p>
        </p:txBody>
      </p:sp>
      <p:sp>
        <p:nvSpPr>
          <p:cNvPr id="5" name="Rectangle 4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515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rizontal Scroll 7"/>
          <p:cNvSpPr/>
          <p:nvPr/>
        </p:nvSpPr>
        <p:spPr>
          <a:xfrm>
            <a:off x="313764" y="188431"/>
            <a:ext cx="11398623" cy="6548545"/>
          </a:xfrm>
          <a:prstGeom prst="horizontalScroll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1389530" y="1068760"/>
            <a:ext cx="2429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>
                <a:latin typeface="Algerian" panose="04020705040A02060702" pitchFamily="82" charset="0"/>
                <a:cs typeface="Raavi" panose="020B0802040204020203" pitchFamily="34" charset="0"/>
              </a:rPr>
              <a:t>R4115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4023" y="1949822"/>
            <a:ext cx="10300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 err="1">
                <a:solidFill>
                  <a:srgbClr val="002060"/>
                </a:solidFill>
                <a:latin typeface="SunVasan" pitchFamily="2" charset="0"/>
              </a:rPr>
              <a:t>fHj;jNuhL</a:t>
            </a:r>
            <a:r>
              <a:rPr lang="en-IN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4000" b="1" dirty="0" err="1">
                <a:solidFill>
                  <a:srgbClr val="002060"/>
                </a:solidFill>
                <a:latin typeface="SunVasan" pitchFamily="2" charset="0"/>
              </a:rPr>
              <a:t>If;fpaq</a:t>
            </a:r>
            <a:r>
              <a:rPr lang="en-IN" sz="40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IN" sz="4000" b="1" dirty="0" err="1">
                <a:solidFill>
                  <a:srgbClr val="002060"/>
                </a:solidFill>
                <a:latin typeface="SunVasan" pitchFamily="2" charset="0"/>
              </a:rPr>
              <a:t>nfhs;tjw;fhd</a:t>
            </a:r>
            <a:r>
              <a:rPr lang="en-IN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4000" b="1" dirty="0" err="1">
                <a:solidFill>
                  <a:srgbClr val="002060"/>
                </a:solidFill>
                <a:latin typeface="SunVasan" pitchFamily="2" charset="0"/>
              </a:rPr>
              <a:t>rpyhf;fpaj;ij</a:t>
            </a:r>
            <a:r>
              <a:rPr lang="en-IN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4000" b="1" dirty="0" err="1">
                <a:solidFill>
                  <a:srgbClr val="002060"/>
                </a:solidFill>
                <a:latin typeface="SunVasan" pitchFamily="2" charset="0"/>
              </a:rPr>
              <a:t>mtH</a:t>
            </a:r>
            <a:r>
              <a:rPr lang="en-IN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4000" b="1" dirty="0" err="1">
                <a:solidFill>
                  <a:srgbClr val="002060"/>
                </a:solidFill>
                <a:latin typeface="SunVasan" pitchFamily="2" charset="0"/>
              </a:rPr>
              <a:t>ekf;F</a:t>
            </a:r>
            <a:r>
              <a:rPr lang="en-IN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4000" b="1" dirty="0" err="1">
                <a:solidFill>
                  <a:srgbClr val="002060"/>
                </a:solidFill>
                <a:latin typeface="SunVasan" pitchFamily="2" charset="0"/>
              </a:rPr>
              <a:t>mUspAs;sjhd</a:t>
            </a:r>
            <a:r>
              <a:rPr lang="en-IN" sz="40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IN" sz="4000" b="1" dirty="0" err="1">
                <a:solidFill>
                  <a:srgbClr val="002060"/>
                </a:solidFill>
                <a:latin typeface="SunVasan" pitchFamily="2" charset="0"/>
              </a:rPr>
              <a:t>fhhpaNk</a:t>
            </a:r>
            <a:endParaRPr lang="en-IN" sz="4000" b="1" dirty="0">
              <a:solidFill>
                <a:srgbClr val="002060"/>
              </a:solidFill>
              <a:latin typeface="SunVas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250576" y="4027329"/>
            <a:ext cx="10112189" cy="1553200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264023" y="4000435"/>
            <a:ext cx="101166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mtH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ek;kpy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ntWf;f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Kbahj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VNjh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xd;iw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ehk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; </a:t>
            </a:r>
            <a:r>
              <a:rPr lang="en-IN" sz="4800" dirty="0" err="1">
                <a:solidFill>
                  <a:srgbClr val="C00000"/>
                </a:solidFill>
                <a:latin typeface="SunVasan" pitchFamily="2" charset="0"/>
              </a:rPr>
              <a:t>ngw;wpUf;fpNwhk</a:t>
            </a:r>
            <a:r>
              <a:rPr lang="en-IN" sz="4800" dirty="0">
                <a:solidFill>
                  <a:srgbClr val="C00000"/>
                </a:solidFill>
                <a:latin typeface="SunVasan" pitchFamily="2" charset="0"/>
              </a:rPr>
              <a:t>;.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60928" y="3929154"/>
            <a:ext cx="10273556" cy="1761391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805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/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79376" y="345583"/>
            <a:ext cx="5056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sng" dirty="0" err="1">
                <a:solidFill>
                  <a:srgbClr val="FF0000"/>
                </a:solidFill>
                <a:latin typeface="SunVasan" pitchFamily="2" charset="0"/>
              </a:rPr>
              <a:t>jplk</a:t>
            </a:r>
            <a:r>
              <a:rPr lang="en-IN" sz="3200" b="1" u="sng" dirty="0">
                <a:solidFill>
                  <a:srgbClr val="FF0000"/>
                </a:solidFill>
                <a:latin typeface="SunVasan" pitchFamily="2" charset="0"/>
              </a:rPr>
              <a:t>; </a:t>
            </a:r>
            <a:r>
              <a:rPr lang="en-IN" sz="3200" b="1" u="sng" dirty="0" err="1">
                <a:solidFill>
                  <a:srgbClr val="FF0000"/>
                </a:solidFill>
                <a:latin typeface="SunVasan" pitchFamily="2" charset="0"/>
              </a:rPr>
              <a:t>nfhz;L</a:t>
            </a:r>
            <a:r>
              <a:rPr lang="en-IN" sz="3200" b="1" u="sng" dirty="0">
                <a:solidFill>
                  <a:srgbClr val="FF0000"/>
                </a:solidFill>
                <a:latin typeface="SunVasan" pitchFamily="2" charset="0"/>
              </a:rPr>
              <a:t> </a:t>
            </a:r>
            <a:r>
              <a:rPr lang="en-IN" sz="3200" b="1" u="sng" dirty="0" err="1">
                <a:solidFill>
                  <a:srgbClr val="FF0000"/>
                </a:solidFill>
                <a:latin typeface="SunVasan" pitchFamily="2" charset="0"/>
              </a:rPr>
              <a:t>Kd;NdW</a:t>
            </a:r>
            <a:endParaRPr lang="en-IN" sz="3200" b="1" u="sng" dirty="0">
              <a:solidFill>
                <a:srgbClr val="FF0000"/>
              </a:solidFill>
              <a:latin typeface="SunVas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05906" y="916353"/>
            <a:ext cx="1036614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fisg;ghapUf;fpwNj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NrhHe;JNghNdNd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ey;yJ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mjdhy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vd;d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?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nrhFrhd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tho;f;if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&gt;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vspikahf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&gt;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yFthf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thoNtz;LNkh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?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fhw;wpy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glglf;Fk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Nuh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[h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jo;fis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fhiyr;Rw;wpYk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gug;gp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mjd;kPJ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elf;fNtz;LNkh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?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th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vOk;gp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cd;id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miof;Fk;NghNj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Ntiynra;jpL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jplk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nfhs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vOk;gp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cd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gpuahzj;ijj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njhlHe;jpL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jdpikaha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Uf;fpNwNd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ey;yJ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mjdhy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vd;d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? 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rpyH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jdpikahfj;jhd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Ue;jpl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Ntz;Lk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</a:p>
          <a:p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734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63174" y="418595"/>
            <a:ext cx="949617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,J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vy;NyhUf;Fk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nfhLf;fg;gLtjpy;iy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. 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nghWg;ghf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czh;e;j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Ujak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vOk;Gk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;&gt;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tpOk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;&gt;</a:t>
            </a:r>
          </a:p>
          <a:p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d;ndhU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tho;f;ifia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jd;Dld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izj;Jf;nfhs;SNk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UshapUf;fpwNj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ey;yJ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mjdhy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vd;d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?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R+hpad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xU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ehSk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kiwaf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;$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lhJ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vd;W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tpUk;Gfpwhah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?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cd;Dila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topj;jlj;ij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kwe;JtpLtha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vd;W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vz;Zfpwhah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?</a:t>
            </a:r>
          </a:p>
          <a:p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d;Dk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ijhpak;nfhs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fz;L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tpRthrpf;fhNj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&gt;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fhzhky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tpRthrp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&gt; </a:t>
            </a:r>
          </a:p>
        </p:txBody>
      </p:sp>
    </p:spTree>
    <p:extLst>
      <p:ext uri="{BB962C8B-B14F-4D97-AF65-F5344CB8AC3E}">
        <p14:creationId xmlns:p14="http://schemas.microsoft.com/office/powerpoint/2010/main" val="13111641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6062" y="193183"/>
            <a:ext cx="11745532" cy="6375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8462" y="345583"/>
            <a:ext cx="11464344" cy="60680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2451" y="440680"/>
            <a:ext cx="1051124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tho;f;ifia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elj;J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cd;Dila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xt;nthU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mbAk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ftdkha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rhpahf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topelj;jg;gLfpwJ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vd;gij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czHe;jpLtha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kpfTk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fbdkhf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Uf;fpwJ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Mkhk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mjpdhy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vd;d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fw;gidahd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tho;f;if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xU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NfhiltpLKiwehspy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fw;gjw;F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VJkpd;wp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VJk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nra;ahky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tpisahl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kl;Lk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Kbe;jNjh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?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Ngh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Ngha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Ntiyia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njhlHe;J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nra;jpL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nra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my;yJ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nrj;J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kb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eP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,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d;Dk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fw;Wf;nfhs;s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Ntz;Lk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 !</a:t>
            </a:r>
            <a:endParaRPr lang="en-US" sz="3200" b="1" dirty="0">
              <a:solidFill>
                <a:srgbClr val="002060"/>
              </a:solidFill>
              <a:latin typeface="SunVasan" pitchFamily="2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nghWikahfNt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nVasan" pitchFamily="2" charset="0"/>
              </a:rPr>
              <a:t>fw;Wf;nfhs</a:t>
            </a:r>
            <a:r>
              <a:rPr lang="en-US" sz="3200" b="1" dirty="0">
                <a:solidFill>
                  <a:srgbClr val="002060"/>
                </a:solidFill>
                <a:latin typeface="SunVasan" pitchFamily="2" charset="0"/>
              </a:rPr>
              <a:t>;</a:t>
            </a:r>
            <a:r>
              <a:rPr lang="en-US" sz="3200" b="1" dirty="0">
                <a:solidFill>
                  <a:srgbClr val="002060"/>
                </a:solidFill>
                <a:latin typeface="Aachen BT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23942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OURDU\Desktop\Israel\21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1581150"/>
            <a:ext cx="404308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nVasan" pitchFamily="2" charset="0"/>
              </a:rPr>
              <a:t>Mnkd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nVasan" pitchFamily="2" charset="0"/>
              </a:rPr>
              <a:t>;...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5812" y="2781479"/>
            <a:ext cx="368001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canthus Black SSi" pitchFamily="18" charset="0"/>
              </a:rPr>
              <a:t>Amen…</a:t>
            </a:r>
          </a:p>
        </p:txBody>
      </p:sp>
    </p:spTree>
    <p:extLst>
      <p:ext uri="{BB962C8B-B14F-4D97-AF65-F5344CB8AC3E}">
        <p14:creationId xmlns:p14="http://schemas.microsoft.com/office/powerpoint/2010/main" val="19468664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LOURDU\Desktop\Israel\images (131).jpeg"/>
          <p:cNvPicPr>
            <a:picLocks noChangeAspect="1" noChangeArrowheads="1"/>
          </p:cNvPicPr>
          <p:nvPr/>
        </p:nvPicPr>
        <p:blipFill rotWithShape="1">
          <a:blip r:embed="rId2"/>
          <a:srcRect r="371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8599" y="1351016"/>
            <a:ext cx="762896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“... 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cq;fis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];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jpug;gLj;j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ty;ytUk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;&gt;</a:t>
            </a:r>
          </a:p>
          <a:p>
            <a:pPr algn="ctr"/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jhk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xUtNu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QhdKs;stUkhapUf;fpw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NjtDf;F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,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NaRfpwp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];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Jtpd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%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ykha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vd;nwd;iwf;Fk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 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kfpik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cz;lhtjhf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. </a:t>
            </a:r>
          </a:p>
          <a:p>
            <a:pPr algn="ctr"/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  </a:t>
            </a:r>
            <a:r>
              <a:rPr lang="en-IN" sz="4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Mnkd</a:t>
            </a:r>
            <a:r>
              <a:rPr lang="en-IN" sz="4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unVasan" pitchFamily="2" charset="0"/>
              </a:rPr>
              <a:t>;.”</a:t>
            </a:r>
          </a:p>
        </p:txBody>
      </p:sp>
    </p:spTree>
    <p:extLst>
      <p:ext uri="{BB962C8B-B14F-4D97-AF65-F5344CB8AC3E}">
        <p14:creationId xmlns:p14="http://schemas.microsoft.com/office/powerpoint/2010/main" val="25254216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159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3335</Words>
  <Application>Microsoft Office PowerPoint</Application>
  <PresentationFormat>Widescreen</PresentationFormat>
  <Paragraphs>185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2" baseType="lpstr">
      <vt:lpstr>Aachen BT</vt:lpstr>
      <vt:lpstr>Acanthus Black SSi</vt:lpstr>
      <vt:lpstr>Algerian</vt:lpstr>
      <vt:lpstr>Arial</vt:lpstr>
      <vt:lpstr>Arial Rounded MT Bold</vt:lpstr>
      <vt:lpstr>Calibri</vt:lpstr>
      <vt:lpstr>Calibri Light</vt:lpstr>
      <vt:lpstr>JF Kamban</vt:lpstr>
      <vt:lpstr>SunNancy</vt:lpstr>
      <vt:lpstr>SunSon</vt:lpstr>
      <vt:lpstr>SunVasan</vt:lpstr>
      <vt:lpstr>Tamil Bible</vt:lpstr>
      <vt:lpstr>Times New Roman</vt:lpstr>
      <vt:lpstr>Tw Cen MT Condensed Extra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LASAR M</cp:lastModifiedBy>
  <cp:revision>68</cp:revision>
  <dcterms:created xsi:type="dcterms:W3CDTF">2024-12-09T06:53:59Z</dcterms:created>
  <dcterms:modified xsi:type="dcterms:W3CDTF">2024-12-28T02:33:56Z</dcterms:modified>
</cp:coreProperties>
</file>