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649" r:id="rId2"/>
    <p:sldId id="259" r:id="rId3"/>
    <p:sldId id="884" r:id="rId4"/>
    <p:sldId id="885" r:id="rId5"/>
    <p:sldId id="886" r:id="rId6"/>
    <p:sldId id="887" r:id="rId7"/>
    <p:sldId id="888" r:id="rId8"/>
    <p:sldId id="898" r:id="rId9"/>
    <p:sldId id="889" r:id="rId10"/>
    <p:sldId id="890" r:id="rId11"/>
    <p:sldId id="891" r:id="rId12"/>
    <p:sldId id="892" r:id="rId13"/>
    <p:sldId id="893" r:id="rId14"/>
    <p:sldId id="894" r:id="rId15"/>
    <p:sldId id="896" r:id="rId16"/>
    <p:sldId id="648" r:id="rId17"/>
    <p:sldId id="660" r:id="rId18"/>
    <p:sldId id="661" r:id="rId19"/>
    <p:sldId id="663" r:id="rId20"/>
    <p:sldId id="662" r:id="rId21"/>
    <p:sldId id="256" r:id="rId22"/>
    <p:sldId id="275" r:id="rId23"/>
    <p:sldId id="276" r:id="rId24"/>
    <p:sldId id="277" r:id="rId25"/>
    <p:sldId id="278" r:id="rId26"/>
    <p:sldId id="279" r:id="rId27"/>
    <p:sldId id="283" r:id="rId28"/>
    <p:sldId id="280" r:id="rId29"/>
    <p:sldId id="281" r:id="rId30"/>
    <p:sldId id="282" r:id="rId31"/>
    <p:sldId id="655" r:id="rId32"/>
    <p:sldId id="899" r:id="rId33"/>
    <p:sldId id="656" r:id="rId34"/>
    <p:sldId id="650" r:id="rId35"/>
    <p:sldId id="89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000"/>
    <a:srgbClr val="026604"/>
    <a:srgbClr val="037B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11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394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00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E VER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 algn="ctr">
              <a:buNone/>
              <a:defRPr lang="en-US" sz="40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7800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Compare B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24379"/>
            <a:ext cx="12192000" cy="71438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4000" b="1">
                <a:solidFill>
                  <a:schemeClr val="bg1"/>
                </a:solidFill>
                <a:latin typeface="Tamil Bible" pitchFamily="2" charset="0"/>
                <a:cs typeface="Uni Ila.Sundaram-18" pitchFamily="2" charset="0"/>
              </a:defRPr>
            </a:lvl1pPr>
          </a:lstStyle>
          <a:p>
            <a:r>
              <a:rPr lang="en-US" dirty="0" err="1"/>
              <a:t>trdf</a:t>
            </a:r>
            <a:r>
              <a:rPr lang="en-US" dirty="0"/>
              <a:t>; </a:t>
            </a:r>
            <a:r>
              <a:rPr lang="en-US" dirty="0" err="1"/>
              <a:t>Fwpg;G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2976806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3962401"/>
            <a:ext cx="12192000" cy="2612571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tIns="7200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166032"/>
                </a:solidFill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2335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mpare Bibl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24379"/>
            <a:ext cx="12192000" cy="71438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4000" b="1">
                <a:solidFill>
                  <a:schemeClr val="bg1"/>
                </a:solidFill>
                <a:latin typeface="Tamil Bible" pitchFamily="2" charset="0"/>
                <a:cs typeface="Uni Ila.Sundaram-18" pitchFamily="2" charset="0"/>
              </a:defRPr>
            </a:lvl1pPr>
          </a:lstStyle>
          <a:p>
            <a:r>
              <a:rPr lang="en-US" dirty="0" err="1"/>
              <a:t>trdf</a:t>
            </a:r>
            <a:r>
              <a:rPr lang="en-US" dirty="0"/>
              <a:t>; </a:t>
            </a:r>
            <a:r>
              <a:rPr lang="en-US" dirty="0" err="1"/>
              <a:t>Fwpg;G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85594"/>
            <a:ext cx="6096000" cy="5872405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8" y="988282"/>
            <a:ext cx="6096001" cy="5869717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tIns="7200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166032"/>
                </a:solidFill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2322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al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80364" y="1"/>
            <a:ext cx="803564" cy="1000108"/>
          </a:xfrm>
          <a:prstGeom prst="star6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Uni Ila.Sundaram-18" pitchFamily="2" charset="0"/>
                <a:cs typeface="Uni Ila.Sundaram-18" pitchFamily="2" charset="0"/>
              </a:defRPr>
            </a:lvl1pPr>
          </a:lstStyle>
          <a:p>
            <a:r>
              <a:rPr lang="en-US" dirty="0"/>
              <a:t>No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5857892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914400" algn="just">
              <a:buFontTx/>
              <a:buNone/>
              <a:defRPr sz="4000" b="1">
                <a:solidFill>
                  <a:srgbClr val="0029AC"/>
                </a:solidFill>
                <a:latin typeface="Tamil Bible" pitchFamily="2" charset="0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FO </a:t>
            </a:r>
            <a:r>
              <a:rPr lang="en-US" dirty="0" err="1"/>
              <a:t>fye;jha;T</a:t>
            </a:r>
            <a:r>
              <a:rPr lang="en-US" dirty="0"/>
              <a:t> </a:t>
            </a:r>
            <a:r>
              <a:rPr lang="en-US" dirty="0" err="1"/>
              <a:t>Fwpg;Gfis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83469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al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80364" y="1"/>
            <a:ext cx="803564" cy="1000108"/>
          </a:xfrm>
          <a:prstGeom prst="star6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Uni Ila.Sundaram-18" pitchFamily="2" charset="0"/>
                <a:cs typeface="Uni Ila.Sundaram-18" pitchFamily="2" charset="0"/>
              </a:defRPr>
            </a:lvl1pPr>
          </a:lstStyle>
          <a:p>
            <a:r>
              <a:rPr lang="en-US" dirty="0"/>
              <a:t>No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000108"/>
            <a:ext cx="12192000" cy="5857892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wrap="square" anchor="t" anchorCtr="0">
            <a:normAutofit/>
          </a:bodyPr>
          <a:lstStyle>
            <a:lvl1pPr marL="0" indent="914400" algn="just">
              <a:buFontTx/>
              <a:buNone/>
              <a:defRPr lang="ta-IN" sz="3600" b="1" kern="1200" dirty="0" smtClean="0">
                <a:solidFill>
                  <a:srgbClr val="0029AC"/>
                </a:solidFill>
                <a:latin typeface="Latha" panose="020B0604020202020204" pitchFamily="34" charset="0"/>
                <a:ea typeface="+mn-ea"/>
                <a:cs typeface="+mn-cs"/>
              </a:defRPr>
            </a:lvl1pPr>
            <a:lvl2pPr algn="ctr">
              <a:buFontTx/>
              <a:buNone/>
              <a:defRPr sz="2400" b="1">
                <a:solidFill>
                  <a:srgbClr val="0029AC"/>
                </a:solidFill>
              </a:defRPr>
            </a:lvl2pPr>
            <a:lvl3pPr algn="ctr">
              <a:buFontTx/>
              <a:buNone/>
              <a:defRPr sz="2000" b="1">
                <a:solidFill>
                  <a:srgbClr val="0029AC"/>
                </a:solidFill>
              </a:defRPr>
            </a:lvl3pPr>
            <a:lvl4pPr algn="ctr">
              <a:buFontTx/>
              <a:buNone/>
              <a:defRPr sz="1800" b="1">
                <a:solidFill>
                  <a:srgbClr val="0029AC"/>
                </a:solidFill>
              </a:defRPr>
            </a:lvl4pPr>
            <a:lvl5pPr algn="ctr">
              <a:buFontTx/>
              <a:buNone/>
              <a:defRPr sz="1800" b="1">
                <a:solidFill>
                  <a:srgbClr val="0029A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a-IN" sz="3600" dirty="0">
                <a:latin typeface="Latha" panose="020B0604020202020204" pitchFamily="34" charset="0"/>
              </a:rPr>
              <a:t>குழு கலந்தாய்வு குறிப்புகளை </a:t>
            </a:r>
            <a:r>
              <a:rPr lang="en-US" sz="3600" dirty="0">
                <a:latin typeface="Latha" panose="020B0604020202020204" pitchFamily="34" charset="0"/>
              </a:rPr>
              <a:t> </a:t>
            </a:r>
            <a:r>
              <a:rPr lang="ta-IN" sz="3600" dirty="0">
                <a:latin typeface="Latha" panose="020B0604020202020204" pitchFamily="34" charset="0"/>
              </a:rPr>
              <a:t>தங்லிஷ்ஷில்  ஒட்ட இங்கே கிளிக் செய்யவும்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61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em  Read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78862" y="147782"/>
            <a:ext cx="5763490" cy="6590145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lang="en-US" sz="3600" b="1" kern="1200" dirty="0">
                <a:solidFill>
                  <a:srgbClr val="0029AC"/>
                </a:solidFill>
                <a:latin typeface="Tamil Bible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trdq;fis</a:t>
            </a:r>
            <a:r>
              <a:rPr lang="en-US" dirty="0"/>
              <a:t> </a:t>
            </a:r>
            <a:r>
              <a:rPr lang="en-US" dirty="0" err="1"/>
              <a:t>xl;l</a:t>
            </a:r>
            <a:r>
              <a:rPr lang="en-US" dirty="0"/>
              <a:t> ,</a:t>
            </a:r>
            <a:r>
              <a:rPr lang="en-US" dirty="0" err="1"/>
              <a:t>q;Nf</a:t>
            </a:r>
            <a:r>
              <a:rPr lang="en-US" dirty="0"/>
              <a:t> </a:t>
            </a:r>
            <a:r>
              <a:rPr lang="en-US" dirty="0" err="1"/>
              <a:t>fpspf</a:t>
            </a:r>
            <a:r>
              <a:rPr lang="en-US" dirty="0"/>
              <a:t>; </a:t>
            </a:r>
            <a:r>
              <a:rPr lang="en-US" dirty="0" err="1"/>
              <a:t>nra;aTk</a:t>
            </a:r>
            <a:r>
              <a:rPr lang="en-US" dirty="0"/>
              <a:t>;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03D1B81C-FFBC-441A-9C10-6D21F0703D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3782" y="165258"/>
            <a:ext cx="5760720" cy="6592157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anchor="ctr">
            <a:normAutofit/>
          </a:bodyPr>
          <a:lstStyle>
            <a:lvl1pPr marL="0" indent="0" algn="just">
              <a:buNone/>
              <a:defRPr lang="en-US" sz="4000" b="1" kern="1200" dirty="0">
                <a:solidFill>
                  <a:srgbClr val="026604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or paste</a:t>
            </a:r>
          </a:p>
        </p:txBody>
      </p:sp>
    </p:spTree>
    <p:extLst>
      <p:ext uri="{BB962C8B-B14F-4D97-AF65-F5344CB8AC3E}">
        <p14:creationId xmlns:p14="http://schemas.microsoft.com/office/powerpoint/2010/main" val="2391461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F0AC7-A3D8-44F4-AF99-9A83AC142530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C8C1-5851-4B5C-BD9F-DCB30C97D4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6642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8A60-A0C8-49B4-B431-90CFD7E262B4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18A74-0CE2-4A97-B1DF-EF26C5729D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1295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899D3-0576-4CCA-8F85-6938D2929397}" type="datetimeFigureOut">
              <a:rPr lang="en-US" smtClean="0"/>
              <a:pPr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AF2BA-AAC6-484D-8AD2-19756B8530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81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4" r:id="rId3"/>
    <p:sldLayoutId id="2147483677" r:id="rId4"/>
    <p:sldLayoutId id="2147483665" r:id="rId5"/>
    <p:sldLayoutId id="2147483678" r:id="rId6"/>
    <p:sldLayoutId id="2147483670" r:id="rId7"/>
    <p:sldLayoutId id="2147483679" r:id="rId8"/>
    <p:sldLayoutId id="2147483680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7787A0-472C-4AB8-BE4A-D74B8FEF7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3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4000" y="-16625"/>
            <a:ext cx="12240000" cy="2365625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rgbClr val="0000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-24000" y="245178"/>
            <a:ext cx="12216000" cy="187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000"/>
              </a:lnSpc>
            </a:pPr>
            <a:r>
              <a:rPr lang="ta-IN" sz="13800" dirty="0">
                <a:solidFill>
                  <a:schemeClr val="bg1"/>
                </a:solidFill>
                <a:latin typeface="TAMIL-UNI002" pitchFamily="2" charset="0"/>
                <a:cs typeface="TAMIL-UNI002" pitchFamily="2" charset="0"/>
              </a:rPr>
              <a:t>குழு கலந்தாய்வு</a:t>
            </a:r>
            <a:endParaRPr lang="en-IN" sz="13800" dirty="0">
              <a:solidFill>
                <a:schemeClr val="bg1"/>
              </a:solidFill>
              <a:latin typeface="TAMIL-UNI002" pitchFamily="2" charset="0"/>
              <a:cs typeface="TAMIL-UNI002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304" y="3679414"/>
            <a:ext cx="121317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a-IN" sz="4800" dirty="0">
                <a:latin typeface="TAMIL-UNI002" pitchFamily="2" charset="0"/>
                <a:cs typeface="TAMIL-UNI002" pitchFamily="2" charset="0"/>
              </a:rPr>
              <a:t>சகோ.முத்துக்குமார், (விழுப்புரம்)</a:t>
            </a:r>
          </a:p>
          <a:p>
            <a:r>
              <a:rPr lang="ta-IN" sz="4800" dirty="0">
                <a:latin typeface="TAMIL-UNI002" pitchFamily="2" charset="0"/>
                <a:cs typeface="TAMIL-UNI002" pitchFamily="2" charset="0"/>
              </a:rPr>
              <a:t>சகோ.இம்மானுயேல் ஜேக்கப் (தாம்பரம்)</a:t>
            </a:r>
          </a:p>
          <a:p>
            <a:r>
              <a:rPr lang="ta-IN" sz="4800" dirty="0">
                <a:latin typeface="TAMIL-UNI002" pitchFamily="2" charset="0"/>
                <a:cs typeface="TAMIL-UNI002" pitchFamily="2" charset="0"/>
              </a:rPr>
              <a:t>சகோ.ஸ்டீபன் (மேட்டுப்பாளையம்)</a:t>
            </a:r>
            <a:endParaRPr lang="en-GB" sz="4800" dirty="0">
              <a:latin typeface="TAMIL-UNI002" pitchFamily="2" charset="0"/>
              <a:cs typeface="TAMIL-UNI002" pitchFamily="2" charset="0"/>
            </a:endParaRPr>
          </a:p>
          <a:p>
            <a:r>
              <a:rPr lang="ta-IN" sz="4800" dirty="0">
                <a:latin typeface="TAMIL-UNI002" pitchFamily="2" charset="0"/>
                <a:cs typeface="TAMIL-UNI002" pitchFamily="2" charset="0"/>
              </a:rPr>
              <a:t>சகோ. ரகுநாதன் சென்னை </a:t>
            </a:r>
            <a:endParaRPr lang="en-IN" sz="4800" dirty="0">
              <a:latin typeface="TAMIL-UNI002" pitchFamily="2" charset="0"/>
              <a:cs typeface="TAMIL-UNI002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4039" y="2118768"/>
            <a:ext cx="11743921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a-IN" sz="11500" dirty="0">
                <a:solidFill>
                  <a:srgbClr val="C00000"/>
                </a:solidFill>
                <a:latin typeface="TAMIL-UNI002" pitchFamily="2" charset="0"/>
                <a:cs typeface="TAMIL-UNI002" pitchFamily="2" charset="0"/>
              </a:rPr>
              <a:t>கிறிஸ்தவ சுயாதீனம்</a:t>
            </a:r>
            <a:endParaRPr lang="en-IN" sz="11500" dirty="0">
              <a:solidFill>
                <a:srgbClr val="C00000"/>
              </a:solidFill>
              <a:latin typeface="TAMIL-UNI002" pitchFamily="2" charset="0"/>
              <a:cs typeface="TAMIL-UNI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341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594A2E-F246-4121-811C-D67CEA1DC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5400"/>
            <a:ext cx="12326471" cy="698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535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1441C1-E683-4EB6-BBB2-EA55F6C17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10"/>
            <a:ext cx="12192000" cy="686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59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06D245-BB3B-4A58-A7CB-C6E2F058D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3322"/>
            <a:ext cx="12192002" cy="683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61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B28C37-22CC-4329-9302-C1DAF6C28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8651"/>
            <a:ext cx="12192002" cy="682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150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5D173C-EDC8-43D9-88E9-6284873B4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672" y="1"/>
            <a:ext cx="12273344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28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099250-16E5-E966-065B-01AFF92261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IN" sz="6000" dirty="0"/>
              <a:t>16 </a:t>
            </a:r>
            <a:r>
              <a:rPr lang="en-IN" sz="6000" dirty="0" err="1"/>
              <a:t>ePq;fs</a:t>
            </a:r>
            <a:r>
              <a:rPr lang="en-IN" sz="6000" dirty="0"/>
              <a:t>; </a:t>
            </a:r>
            <a:r>
              <a:rPr lang="en-IN" sz="6000" dirty="0" err="1"/>
              <a:t>tpLjiy</a:t>
            </a:r>
            <a:r>
              <a:rPr lang="en-IN" sz="6000" dirty="0"/>
              <a:t> </a:t>
            </a:r>
            <a:r>
              <a:rPr lang="en-IN" sz="6000" dirty="0" err="1"/>
              <a:t>ngw;Ws;sPHfs</a:t>
            </a:r>
            <a:r>
              <a:rPr lang="en-IN" sz="6000" dirty="0"/>
              <a:t>;@ </a:t>
            </a:r>
            <a:r>
              <a:rPr lang="en-IN" sz="6000" dirty="0" err="1"/>
              <a:t>tpLjiy</a:t>
            </a:r>
            <a:r>
              <a:rPr lang="en-IN" sz="6000" dirty="0"/>
              <a:t> </a:t>
            </a:r>
            <a:r>
              <a:rPr lang="en-IN" sz="6000" dirty="0" err="1"/>
              <a:t>vd;Dk</a:t>
            </a:r>
            <a:r>
              <a:rPr lang="en-IN" sz="6000" dirty="0"/>
              <a:t>; </a:t>
            </a:r>
            <a:r>
              <a:rPr lang="en-IN" sz="6000" dirty="0" err="1"/>
              <a:t>NghHitapy</a:t>
            </a:r>
            <a:r>
              <a:rPr lang="en-IN" sz="6000" dirty="0"/>
              <a:t>; </a:t>
            </a:r>
            <a:r>
              <a:rPr lang="en-IN" sz="6000" dirty="0" err="1"/>
              <a:t>jPik</a:t>
            </a:r>
            <a:r>
              <a:rPr lang="en-IN" sz="6000" dirty="0"/>
              <a:t> </a:t>
            </a:r>
            <a:r>
              <a:rPr lang="en-IN" sz="6000" dirty="0" err="1"/>
              <a:t>nra;ahjPHfs</a:t>
            </a:r>
            <a:r>
              <a:rPr lang="en-IN" sz="6000" dirty="0"/>
              <a:t>;@ </a:t>
            </a:r>
            <a:r>
              <a:rPr lang="en-IN" sz="6000" dirty="0" err="1"/>
              <a:t>flTSf;Nf</a:t>
            </a:r>
            <a:r>
              <a:rPr lang="en-IN" sz="6000" dirty="0"/>
              <a:t> </a:t>
            </a:r>
            <a:r>
              <a:rPr lang="en-IN" sz="6000" dirty="0" err="1"/>
              <a:t>mbikfsha</a:t>
            </a:r>
            <a:r>
              <a:rPr lang="en-IN" sz="6000" dirty="0"/>
              <a:t>; ,</a:t>
            </a:r>
            <a:r>
              <a:rPr lang="en-IN" sz="6000" dirty="0" err="1"/>
              <a:t>Uq;fs</a:t>
            </a:r>
            <a:r>
              <a:rPr lang="en-IN" sz="6000" dirty="0"/>
              <a:t>;.</a:t>
            </a:r>
          </a:p>
        </p:txBody>
      </p:sp>
    </p:spTree>
    <p:extLst>
      <p:ext uri="{BB962C8B-B14F-4D97-AF65-F5344CB8AC3E}">
        <p14:creationId xmlns:p14="http://schemas.microsoft.com/office/powerpoint/2010/main" val="3727438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B68AD4-4779-46F4-A340-0E2AB5732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7" y="1"/>
            <a:ext cx="12163646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38CA532-015E-FACA-2E3A-E5AF59B6AB71}"/>
              </a:ext>
            </a:extLst>
          </p:cNvPr>
          <p:cNvSpPr/>
          <p:nvPr/>
        </p:nvSpPr>
        <p:spPr>
          <a:xfrm>
            <a:off x="-531845" y="1110343"/>
            <a:ext cx="307910" cy="33590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EA3BEC-6704-94F1-7258-E2E3175208E2}"/>
              </a:ext>
            </a:extLst>
          </p:cNvPr>
          <p:cNvSpPr/>
          <p:nvPr/>
        </p:nvSpPr>
        <p:spPr>
          <a:xfrm flipV="1">
            <a:off x="475861" y="3676261"/>
            <a:ext cx="11411339" cy="264989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419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730474-11A1-4D52-ABCB-6E2A41832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475" y="-50800"/>
            <a:ext cx="12338950" cy="69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73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B7E295-B6D1-48D9-82C3-756D4A1A6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930" y="0"/>
            <a:ext cx="1227786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237763-68AE-CFDA-4E24-AC53702A9CB9}"/>
              </a:ext>
            </a:extLst>
          </p:cNvPr>
          <p:cNvSpPr/>
          <p:nvPr/>
        </p:nvSpPr>
        <p:spPr>
          <a:xfrm flipV="1">
            <a:off x="671804" y="6008913"/>
            <a:ext cx="4786604" cy="597159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09A941-94BA-6EDF-143A-65095FDE0F0B}"/>
              </a:ext>
            </a:extLst>
          </p:cNvPr>
          <p:cNvSpPr/>
          <p:nvPr/>
        </p:nvSpPr>
        <p:spPr>
          <a:xfrm flipV="1">
            <a:off x="6802016" y="5840962"/>
            <a:ext cx="4786604" cy="597159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4308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8AF1E8-034D-4ADA-8963-ADAA47521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746"/>
            <a:ext cx="12192000" cy="691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00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3F23E2-6799-40A7-AEC7-F236E8A57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8649"/>
            <a:ext cx="12192002" cy="689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891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20930C-6E6D-46A9-9BC2-44C97B158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817" y="753414"/>
            <a:ext cx="9530366" cy="535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672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7DDF0A-65D6-8AC5-2F4E-0329F9B838AF}"/>
              </a:ext>
            </a:extLst>
          </p:cNvPr>
          <p:cNvSpPr txBox="1"/>
          <p:nvPr/>
        </p:nvSpPr>
        <p:spPr>
          <a:xfrm>
            <a:off x="3110" y="2538488"/>
            <a:ext cx="1218889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a-IN" sz="5400" i="0" dirty="0">
                <a:solidFill>
                  <a:srgbClr val="222222"/>
                </a:solidFill>
                <a:effectLst/>
                <a:latin typeface="Uni Ila.Sundaram-03" panose="00000400000000000000" pitchFamily="2" charset="0"/>
                <a:cs typeface="Uni Ila.Sundaram-03" panose="00000400000000000000" pitchFamily="2" charset="0"/>
              </a:rPr>
              <a:t>செத்தவனுக்காக உடலைக் கீறிக்கொள்ள வேண்டாம்; பச்சை குத்திக்கொள்ளவும் வேண்டாம்; நானே ஆண்டவர்!</a:t>
            </a:r>
            <a:endParaRPr lang="en-IN" sz="5400" dirty="0">
              <a:latin typeface="Uni Ila.Sundaram-03" panose="00000400000000000000" pitchFamily="2" charset="0"/>
              <a:cs typeface="Uni Ila.Sundaram-03" panose="000004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EE8E06-1E43-14A8-9DB5-1CA61271D658}"/>
              </a:ext>
            </a:extLst>
          </p:cNvPr>
          <p:cNvSpPr txBox="1"/>
          <p:nvPr/>
        </p:nvSpPr>
        <p:spPr>
          <a:xfrm>
            <a:off x="556727" y="529128"/>
            <a:ext cx="110785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a-IN" sz="5400" b="1" dirty="0">
                <a:solidFill>
                  <a:srgbClr val="FF0000"/>
                </a:solidFill>
                <a:latin typeface="Uni Ila.Sundaram-03" panose="00000400000000000000" pitchFamily="2" charset="0"/>
                <a:cs typeface="Uni Ila.Sundaram-03" panose="00000400000000000000" pitchFamily="2" charset="0"/>
              </a:rPr>
              <a:t>லேவியர்</a:t>
            </a:r>
            <a:r>
              <a:rPr lang="en-GB" sz="5400" b="1" dirty="0">
                <a:solidFill>
                  <a:srgbClr val="FF0000"/>
                </a:solidFill>
                <a:latin typeface="Uni Ila.Sundaram-03" panose="00000400000000000000" pitchFamily="2" charset="0"/>
                <a:cs typeface="Uni Ila.Sundaram-03" panose="00000400000000000000" pitchFamily="2" charset="0"/>
              </a:rPr>
              <a:t> 19:28 </a:t>
            </a:r>
            <a:r>
              <a:rPr lang="ta-IN" sz="5400" b="1" dirty="0">
                <a:solidFill>
                  <a:srgbClr val="FF0000"/>
                </a:solidFill>
                <a:latin typeface="Uni Ila.Sundaram-03" panose="00000400000000000000" pitchFamily="2" charset="0"/>
                <a:cs typeface="Uni Ila.Sundaram-03" panose="00000400000000000000" pitchFamily="2" charset="0"/>
              </a:rPr>
              <a:t>திருவிவிலியம்</a:t>
            </a:r>
            <a:endParaRPr lang="en-IN" sz="5400" b="1" dirty="0">
              <a:solidFill>
                <a:srgbClr val="FF0000"/>
              </a:solidFill>
              <a:latin typeface="Uni Ila.Sundaram-03" panose="00000400000000000000" pitchFamily="2" charset="0"/>
              <a:cs typeface="Uni Ila.Sundaram-03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562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F289-6B96-47FC-ACF9-B6854FE64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sz="4400" b="0" dirty="0">
                <a:latin typeface="uniAmma-001" pitchFamily="2" charset="0"/>
                <a:cs typeface="uniAmma-001" pitchFamily="2" charset="0"/>
              </a:rPr>
              <a:t>மூல பாஷை வார்த்தை</a:t>
            </a:r>
            <a:endParaRPr lang="en-IN" b="0" dirty="0">
              <a:latin typeface="uniAmma-001" pitchFamily="2" charset="0"/>
              <a:cs typeface="uniAmma-001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730BD-C3E2-4B1E-9387-C982CEC23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8965" y="1000107"/>
            <a:ext cx="11837506" cy="5688927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SG" dirty="0">
                <a:latin typeface="Copperplate Gothic Bold" panose="020E0705020206020404" pitchFamily="34" charset="0"/>
              </a:rPr>
              <a:t>G1657 – </a:t>
            </a:r>
            <a:r>
              <a:rPr lang="en-SG" dirty="0" err="1">
                <a:latin typeface="Copperplate Gothic Bold" panose="020E0705020206020404" pitchFamily="34" charset="0"/>
              </a:rPr>
              <a:t>eleutheria</a:t>
            </a:r>
            <a:r>
              <a:rPr lang="en-SG" dirty="0">
                <a:latin typeface="Copperplate Gothic Bold" panose="020E0705020206020404" pitchFamily="34" charset="0"/>
              </a:rPr>
              <a:t> (el-</a:t>
            </a:r>
            <a:r>
              <a:rPr lang="en-SG" dirty="0" err="1">
                <a:latin typeface="Copperplate Gothic Bold" panose="020E0705020206020404" pitchFamily="34" charset="0"/>
              </a:rPr>
              <a:t>yoo</a:t>
            </a:r>
            <a:r>
              <a:rPr lang="en-SG" dirty="0">
                <a:latin typeface="Copperplate Gothic Bold" panose="020E0705020206020404" pitchFamily="34" charset="0"/>
              </a:rPr>
              <a:t>-</a:t>
            </a:r>
            <a:r>
              <a:rPr lang="en-SG" dirty="0" err="1">
                <a:latin typeface="Copperplate Gothic Bold" panose="020E0705020206020404" pitchFamily="34" charset="0"/>
              </a:rPr>
              <a:t>ther</a:t>
            </a:r>
            <a:r>
              <a:rPr lang="en-SG" dirty="0">
                <a:latin typeface="Copperplate Gothic Bold" panose="020E0705020206020404" pitchFamily="34" charset="0"/>
              </a:rPr>
              <a:t>-</a:t>
            </a:r>
            <a:r>
              <a:rPr lang="en-SG" dirty="0" err="1">
                <a:latin typeface="Copperplate Gothic Bold" panose="020E0705020206020404" pitchFamily="34" charset="0"/>
              </a:rPr>
              <a:t>ee</a:t>
            </a:r>
            <a:r>
              <a:rPr lang="en-SG" dirty="0">
                <a:latin typeface="Copperplate Gothic Bold" panose="020E0705020206020404" pitchFamily="34" charset="0"/>
              </a:rPr>
              <a:t>'-ah) </a:t>
            </a:r>
          </a:p>
          <a:p>
            <a:endParaRPr lang="en-IN" dirty="0">
              <a:latin typeface="Copperplate Gothic Bold" panose="020E0705020206020404" pitchFamily="34" charset="0"/>
            </a:endParaRPr>
          </a:p>
          <a:p>
            <a:r>
              <a:rPr lang="en-SG" dirty="0">
                <a:latin typeface="Copperplate Gothic Bold" panose="020E0705020206020404" pitchFamily="34" charset="0"/>
              </a:rPr>
              <a:t>Freedom (legitimate or licentious, chiefly moral or ceremonial): - liberty.</a:t>
            </a:r>
          </a:p>
          <a:p>
            <a:endParaRPr lang="en-IN" dirty="0">
              <a:latin typeface="Copperplate Gothic Bold" panose="020E0705020206020404" pitchFamily="34" charset="0"/>
            </a:endParaRPr>
          </a:p>
          <a:p>
            <a:r>
              <a:rPr lang="ta-IN" sz="5100" b="0" dirty="0">
                <a:latin typeface="bavantech43" panose="00000400000000000000" pitchFamily="2" charset="0"/>
                <a:cs typeface="bavantech43" panose="00000400000000000000" pitchFamily="2" charset="0"/>
              </a:rPr>
              <a:t>சுதந்திரம்</a:t>
            </a:r>
            <a:r>
              <a:rPr lang="en-SG" sz="5100" b="0" dirty="0">
                <a:latin typeface="bavantech43" panose="00000400000000000000" pitchFamily="2" charset="0"/>
                <a:cs typeface="bavantech43" panose="00000400000000000000" pitchFamily="2" charset="0"/>
              </a:rPr>
              <a:t> (</a:t>
            </a:r>
            <a:r>
              <a:rPr lang="ta-IN" sz="5100" b="0" dirty="0">
                <a:latin typeface="bavantech43" panose="00000400000000000000" pitchFamily="2" charset="0"/>
                <a:cs typeface="bavantech43" panose="00000400000000000000" pitchFamily="2" charset="0"/>
              </a:rPr>
              <a:t>முறையான சுதந்திரம் அல்லது உரிமையுடன் கூடிய சுதந்திரம்</a:t>
            </a:r>
            <a:r>
              <a:rPr lang="en-SG" sz="5100" b="0" dirty="0">
                <a:latin typeface="bavantech43" panose="00000400000000000000" pitchFamily="2" charset="0"/>
                <a:cs typeface="bavantech43" panose="00000400000000000000" pitchFamily="2" charset="0"/>
              </a:rPr>
              <a:t>, </a:t>
            </a:r>
            <a:r>
              <a:rPr lang="ta-IN" sz="5100" b="0" dirty="0">
                <a:latin typeface="bavantech43" panose="00000400000000000000" pitchFamily="2" charset="0"/>
                <a:cs typeface="bavantech43" panose="00000400000000000000" pitchFamily="2" charset="0"/>
              </a:rPr>
              <a:t>முக்கியமாய் ஒழுக்கமான சுதந்திரம் அல்லது சடங்குகளுக்கு உட்பட்ட சுதந்திரம்</a:t>
            </a:r>
            <a:r>
              <a:rPr lang="en-SG" sz="5100" b="0" dirty="0">
                <a:latin typeface="bavantech43" panose="00000400000000000000" pitchFamily="2" charset="0"/>
                <a:cs typeface="bavantech43" panose="00000400000000000000" pitchFamily="2" charset="0"/>
              </a:rPr>
              <a:t>): - </a:t>
            </a:r>
            <a:r>
              <a:rPr lang="ta-IN" sz="5100" b="0" dirty="0">
                <a:latin typeface="bavantech43" panose="00000400000000000000" pitchFamily="2" charset="0"/>
                <a:cs typeface="bavantech43" panose="00000400000000000000" pitchFamily="2" charset="0"/>
              </a:rPr>
              <a:t>சுயாதீனம்</a:t>
            </a:r>
            <a:r>
              <a:rPr lang="en-SG" sz="5100" b="0" dirty="0">
                <a:latin typeface="bavantech43" panose="00000400000000000000" pitchFamily="2" charset="0"/>
                <a:cs typeface="bavantech43" panose="00000400000000000000" pitchFamily="2" charset="0"/>
              </a:rPr>
              <a:t>.</a:t>
            </a:r>
            <a:endParaRPr lang="en-IN" sz="5100" b="0" dirty="0">
              <a:latin typeface="bavantech43" panose="00000400000000000000" pitchFamily="2" charset="0"/>
              <a:cs typeface="bavantech43" panose="00000400000000000000" pitchFamily="2" charset="0"/>
            </a:endParaRPr>
          </a:p>
          <a:p>
            <a:endParaRPr lang="en-IN" sz="4400" b="0" dirty="0">
              <a:latin typeface="Copperplate Gothic Bold" panose="020E0705020206020404" pitchFamily="34" charset="0"/>
              <a:cs typeface="bavantech3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552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sz="4800" b="0" dirty="0">
                <a:latin typeface="bavantech32" pitchFamily="2" charset="0"/>
                <a:cs typeface="bavantech32" pitchFamily="2" charset="0"/>
              </a:rPr>
              <a:t>1 </a:t>
            </a:r>
            <a:r>
              <a:rPr lang="ta-IN" sz="4800" b="0" dirty="0">
                <a:latin typeface="bavantech32" pitchFamily="2" charset="0"/>
                <a:cs typeface="bavantech32" pitchFamily="2" charset="0"/>
              </a:rPr>
              <a:t>கொரி</a:t>
            </a:r>
            <a:r>
              <a:rPr lang="en-SG" sz="4800" b="0" dirty="0">
                <a:latin typeface="bavantech32" pitchFamily="2" charset="0"/>
                <a:cs typeface="bavantech32" pitchFamily="2" charset="0"/>
              </a:rPr>
              <a:t> 10:31</a:t>
            </a:r>
            <a:endParaRPr lang="en-IN" sz="4800" b="0" dirty="0">
              <a:latin typeface="uniAmma-001" pitchFamily="2" charset="0"/>
              <a:cs typeface="uniAmma-001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026" y="1000108"/>
            <a:ext cx="11877261" cy="571874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ta-IN" sz="3600" b="0" dirty="0">
                <a:latin typeface="bavantech43" panose="00000400000000000000" pitchFamily="2" charset="0"/>
                <a:cs typeface="bavantech43" panose="00000400000000000000" pitchFamily="2" charset="0"/>
              </a:rPr>
              <a:t>ஆகையால் நீங்கள் புசித்தாலும்</a:t>
            </a:r>
            <a:r>
              <a:rPr lang="en-SG" sz="3600" b="0" dirty="0">
                <a:latin typeface="bavantech43" panose="00000400000000000000" pitchFamily="2" charset="0"/>
                <a:cs typeface="bavantech43" panose="00000400000000000000" pitchFamily="2" charset="0"/>
              </a:rPr>
              <a:t>, </a:t>
            </a:r>
            <a:r>
              <a:rPr lang="ta-IN" sz="3600" b="0" dirty="0">
                <a:latin typeface="bavantech43" panose="00000400000000000000" pitchFamily="2" charset="0"/>
                <a:cs typeface="bavantech43" panose="00000400000000000000" pitchFamily="2" charset="0"/>
              </a:rPr>
              <a:t>குடித்தாலும்</a:t>
            </a:r>
            <a:r>
              <a:rPr lang="en-SG" sz="3600" b="0" dirty="0">
                <a:latin typeface="bavantech43" panose="00000400000000000000" pitchFamily="2" charset="0"/>
                <a:cs typeface="bavantech43" panose="00000400000000000000" pitchFamily="2" charset="0"/>
              </a:rPr>
              <a:t>, </a:t>
            </a:r>
            <a:r>
              <a:rPr lang="ta-IN" sz="3600" b="0" dirty="0">
                <a:latin typeface="bavantech43" panose="00000400000000000000" pitchFamily="2" charset="0"/>
                <a:cs typeface="bavantech43" panose="00000400000000000000" pitchFamily="2" charset="0"/>
              </a:rPr>
              <a:t>எதைச் செய்தாலும்</a:t>
            </a:r>
            <a:r>
              <a:rPr lang="en-SG" sz="3600" b="0" dirty="0">
                <a:latin typeface="bavantech43" panose="00000400000000000000" pitchFamily="2" charset="0"/>
                <a:cs typeface="bavantech43" panose="00000400000000000000" pitchFamily="2" charset="0"/>
              </a:rPr>
              <a:t>, </a:t>
            </a:r>
            <a:r>
              <a:rPr lang="ta-IN" sz="3600" b="0" dirty="0">
                <a:latin typeface="bavantech43" panose="00000400000000000000" pitchFamily="2" charset="0"/>
                <a:cs typeface="bavantech43" panose="00000400000000000000" pitchFamily="2" charset="0"/>
              </a:rPr>
              <a:t>எல்லாவற்றையும் தேவனுடைய மகிமைக்கென்று செய்யுங்கள்</a:t>
            </a:r>
            <a:r>
              <a:rPr lang="en-SG" sz="3600" b="0" dirty="0">
                <a:latin typeface="bavantech43" panose="00000400000000000000" pitchFamily="2" charset="0"/>
                <a:cs typeface="bavantech43" panose="00000400000000000000" pitchFamily="2" charset="0"/>
              </a:rPr>
              <a:t>.</a:t>
            </a:r>
          </a:p>
          <a:p>
            <a:endParaRPr lang="en-SG" b="0" dirty="0">
              <a:latin typeface="bavantech32" pitchFamily="2" charset="0"/>
              <a:cs typeface="bavantech32" pitchFamily="2" charset="0"/>
            </a:endParaRPr>
          </a:p>
          <a:p>
            <a:r>
              <a:rPr lang="ta-IN" sz="3600" b="0" dirty="0">
                <a:latin typeface="bavantech43" panose="00000400000000000000" pitchFamily="2" charset="0"/>
                <a:cs typeface="bavantech43" panose="00000400000000000000" pitchFamily="2" charset="0"/>
              </a:rPr>
              <a:t>கர்த்தர் தம்முடைய வார்த்தையில்</a:t>
            </a:r>
            <a:r>
              <a:rPr lang="en-SG" sz="3600" b="0" dirty="0">
                <a:latin typeface="bavantech43" panose="00000400000000000000" pitchFamily="2" charset="0"/>
                <a:cs typeface="bavantech43" panose="00000400000000000000" pitchFamily="2" charset="0"/>
              </a:rPr>
              <a:t> </a:t>
            </a:r>
            <a:r>
              <a:rPr lang="ta-IN" sz="3600" b="0" dirty="0">
                <a:latin typeface="bavantech43" panose="00000400000000000000" pitchFamily="2" charset="0"/>
                <a:cs typeface="bavantech43" panose="00000400000000000000" pitchFamily="2" charset="0"/>
              </a:rPr>
              <a:t>களியாட்டம் மற்றும் மதுபானத்தைப் பயன்படுத்துவதில் மட்டுமல்லாமல்</a:t>
            </a:r>
            <a:r>
              <a:rPr lang="en-SG" sz="3600" b="0" dirty="0">
                <a:latin typeface="bavantech43" panose="00000400000000000000" pitchFamily="2" charset="0"/>
                <a:cs typeface="bavantech43" panose="00000400000000000000" pitchFamily="2" charset="0"/>
              </a:rPr>
              <a:t>, </a:t>
            </a:r>
            <a:r>
              <a:rPr lang="ta-IN" sz="3600" b="0" dirty="0">
                <a:latin typeface="bavantech43" panose="00000400000000000000" pitchFamily="2" charset="0"/>
                <a:cs typeface="bavantech43" panose="00000400000000000000" pitchFamily="2" charset="0"/>
              </a:rPr>
              <a:t>எல்லா வகையான நடத்தைகளிலும் ஆரோக்கியமான மனதின் தரத்தை அமைக்கிறார். அவரை நேசிப்பவர்கள் அந்தத் தரத்தை அடைய முயற்சி செய்வார்கள். </a:t>
            </a:r>
            <a:r>
              <a:rPr lang="en-SG" sz="3200" b="0" dirty="0">
                <a:latin typeface="bavantech43" panose="00000400000000000000" pitchFamily="2" charset="0"/>
                <a:ea typeface="Tahoma" panose="020B0604030504040204" pitchFamily="34" charset="0"/>
                <a:cs typeface="bavantech43" panose="00000400000000000000" pitchFamily="2" charset="0"/>
              </a:rPr>
              <a:t>R</a:t>
            </a:r>
            <a:r>
              <a:rPr lang="en-SG" sz="3600" b="0" dirty="0">
                <a:latin typeface="bavantech43" panose="00000400000000000000" pitchFamily="2" charset="0"/>
                <a:cs typeface="bavantech43" panose="00000400000000000000" pitchFamily="2" charset="0"/>
              </a:rPr>
              <a:t>5099:3</a:t>
            </a:r>
            <a:endParaRPr lang="en-IN" sz="4800" b="0" dirty="0">
              <a:latin typeface="bavantech43" panose="00000400000000000000" pitchFamily="2" charset="0"/>
              <a:cs typeface="bavantech43" panose="000004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80A77B-21AD-4911-897C-2033E978800B}"/>
              </a:ext>
            </a:extLst>
          </p:cNvPr>
          <p:cNvCxnSpPr/>
          <p:nvPr/>
        </p:nvCxnSpPr>
        <p:spPr>
          <a:xfrm>
            <a:off x="159026" y="2789853"/>
            <a:ext cx="1187726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837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sz="4800" b="0" dirty="0">
                <a:latin typeface="bavantech32" pitchFamily="2" charset="0"/>
                <a:cs typeface="bavantech32" pitchFamily="2" charset="0"/>
              </a:rPr>
              <a:t>R3665: 6</a:t>
            </a:r>
            <a:endParaRPr lang="en-IN" sz="4800" b="0" dirty="0">
              <a:latin typeface="uniAmma-001" pitchFamily="2" charset="0"/>
              <a:cs typeface="uniAmma-001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026" y="1000108"/>
            <a:ext cx="11877261" cy="571874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ta-IN" sz="5400" b="0" dirty="0">
                <a:latin typeface="bavantech43" panose="00000400000000000000" pitchFamily="2" charset="0"/>
                <a:cs typeface="bavantech43" panose="00000400000000000000" pitchFamily="2" charset="0"/>
              </a:rPr>
              <a:t>இது புசித்தல்</a:t>
            </a:r>
            <a:r>
              <a:rPr lang="en-SG" sz="5400" b="0" dirty="0">
                <a:latin typeface="bavantech43" panose="00000400000000000000" pitchFamily="2" charset="0"/>
                <a:cs typeface="bavantech43" panose="00000400000000000000" pitchFamily="2" charset="0"/>
              </a:rPr>
              <a:t> </a:t>
            </a:r>
            <a:r>
              <a:rPr lang="ta-IN" sz="5400" b="0" dirty="0">
                <a:latin typeface="bavantech43" panose="00000400000000000000" pitchFamily="2" charset="0"/>
                <a:cs typeface="bavantech43" panose="00000400000000000000" pitchFamily="2" charset="0"/>
              </a:rPr>
              <a:t>குடித்தல் மற்றும் உடைக்கு மட்டுமல்ல</a:t>
            </a:r>
            <a:r>
              <a:rPr lang="en-SG" sz="5400" b="0" dirty="0">
                <a:latin typeface="bavantech43" panose="00000400000000000000" pitchFamily="2" charset="0"/>
                <a:cs typeface="bavantech43" panose="00000400000000000000" pitchFamily="2" charset="0"/>
              </a:rPr>
              <a:t> </a:t>
            </a:r>
            <a:r>
              <a:rPr lang="ta-IN" sz="5400" b="0" dirty="0">
                <a:latin typeface="bavantech43" panose="00000400000000000000" pitchFamily="2" charset="0"/>
                <a:cs typeface="bavantech43" panose="00000400000000000000" pitchFamily="2" charset="0"/>
              </a:rPr>
              <a:t>வாழ்க்கையின் ஒவ்வொரு விருப்பங்களுக்கும்  மற்ற அணைத்து காரியங்களுக்கும் பொருந்தும். </a:t>
            </a:r>
            <a:r>
              <a:rPr lang="en-SG" sz="5400" b="0" dirty="0">
                <a:latin typeface="bavantech43" panose="00000400000000000000" pitchFamily="2" charset="0"/>
                <a:cs typeface="bavantech43" panose="00000400000000000000" pitchFamily="2" charset="0"/>
              </a:rPr>
              <a:t>R3665: 6</a:t>
            </a:r>
            <a:endParaRPr lang="en-IN" sz="5400" b="0" dirty="0">
              <a:latin typeface="bavantech43" panose="00000400000000000000" pitchFamily="2" charset="0"/>
              <a:cs typeface="bavantech43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382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sz="4800" b="0" dirty="0">
                <a:latin typeface="bavantech32" pitchFamily="2" charset="0"/>
                <a:cs typeface="bavantech32" pitchFamily="2" charset="0"/>
              </a:rPr>
              <a:t>R</a:t>
            </a:r>
            <a:r>
              <a:rPr lang="en-SG" b="0" dirty="0"/>
              <a:t>5409 - </a:t>
            </a:r>
            <a:r>
              <a:rPr lang="ta-IN" b="0" dirty="0"/>
              <a:t>தனிப்பட்ட மற்றும் சபையாரின் உரிமைகள்</a:t>
            </a:r>
            <a:endParaRPr lang="en-IN" sz="4800" b="0" dirty="0">
              <a:latin typeface="uniAmma-001" pitchFamily="2" charset="0"/>
              <a:cs typeface="uniAmma-001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026" y="1000108"/>
            <a:ext cx="11877261" cy="5718744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ta-IN" sz="3200" b="0" dirty="0">
                <a:latin typeface="bavantech43" panose="00000400000000000000" pitchFamily="2" charset="0"/>
                <a:cs typeface="bavantech43" panose="00000400000000000000" pitchFamily="2" charset="0"/>
              </a:rPr>
              <a:t>யாருமே தனது சகோதரனை தடைபண்ணவோ அல்லது கட்டுப்பாடு பண்ணவோ முடியாது என்றாலும்</a:t>
            </a:r>
            <a:r>
              <a:rPr lang="en-SG" sz="3200" b="0" dirty="0">
                <a:latin typeface="bavantech43" panose="00000400000000000000" pitchFamily="2" charset="0"/>
                <a:cs typeface="bavantech43" panose="00000400000000000000" pitchFamily="2" charset="0"/>
              </a:rPr>
              <a:t>, </a:t>
            </a:r>
            <a:r>
              <a:rPr lang="ta-IN" sz="3200" b="0" dirty="0">
                <a:latin typeface="bavantech43" panose="00000400000000000000" pitchFamily="2" charset="0"/>
                <a:cs typeface="bavantech43" panose="00000400000000000000" pitchFamily="2" charset="0"/>
              </a:rPr>
              <a:t>நாம் நம்முடைய சுயாதீனங்கள் சிலவற்றை விட்டுக்கொடுத்திடலாம்.</a:t>
            </a:r>
            <a:endParaRPr lang="en-IN" sz="3200" b="0" dirty="0">
              <a:latin typeface="bavantech43" panose="00000400000000000000" pitchFamily="2" charset="0"/>
              <a:cs typeface="bavantech43" panose="00000400000000000000" pitchFamily="2" charset="0"/>
            </a:endParaRPr>
          </a:p>
          <a:p>
            <a:pPr lvl="0"/>
            <a:endParaRPr lang="en-IN" sz="2800" b="0" dirty="0">
              <a:latin typeface="bavantech43" panose="00000400000000000000" pitchFamily="2" charset="0"/>
              <a:cs typeface="bavantech43" panose="00000400000000000000" pitchFamily="2" charset="0"/>
            </a:endParaRP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ta-IN" sz="3200" b="0" dirty="0">
                <a:latin typeface="bavantech43" panose="00000400000000000000" pitchFamily="2" charset="0"/>
                <a:cs typeface="bavantech43" panose="00000400000000000000" pitchFamily="2" charset="0"/>
              </a:rPr>
              <a:t>ஆகையால் வேதத்தின் மாணவர்கள் காணப்படும் சபைகளில் அங்கத்தினர்களாகியுள்ள அனைவரும் தனிப்பட்ட உரிமைகளை ஒப்புக்கொடுத்துவிடுகின்றனர்.</a:t>
            </a:r>
            <a:endParaRPr lang="en-IN" sz="3200" b="0" dirty="0">
              <a:latin typeface="bavantech43" panose="00000400000000000000" pitchFamily="2" charset="0"/>
              <a:cs typeface="bavantech43" panose="00000400000000000000" pitchFamily="2" charset="0"/>
            </a:endParaRPr>
          </a:p>
          <a:p>
            <a:pPr lvl="0"/>
            <a:endParaRPr lang="en-IN" sz="2800" b="0" dirty="0">
              <a:latin typeface="bavantech43" panose="00000400000000000000" pitchFamily="2" charset="0"/>
              <a:cs typeface="bavantech43" panose="00000400000000000000" pitchFamily="2" charset="0"/>
            </a:endParaRP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ta-IN" sz="3200" b="0" dirty="0">
                <a:latin typeface="bavantech43" panose="00000400000000000000" pitchFamily="2" charset="0"/>
                <a:cs typeface="bavantech43" panose="00000400000000000000" pitchFamily="2" charset="0"/>
              </a:rPr>
              <a:t>தனது சொந்த தனிப்பட்ட சுயாதீனத்தை மீண்டுமாகக் கையில் எடுத்துக்கொள்ளும்போது</a:t>
            </a:r>
            <a:r>
              <a:rPr lang="en-SG" sz="3200" b="0" dirty="0">
                <a:latin typeface="bavantech43" panose="00000400000000000000" pitchFamily="2" charset="0"/>
                <a:cs typeface="bavantech43" panose="00000400000000000000" pitchFamily="2" charset="0"/>
              </a:rPr>
              <a:t>, </a:t>
            </a:r>
            <a:r>
              <a:rPr lang="ta-IN" sz="3200" b="0" dirty="0">
                <a:latin typeface="bavantech43" panose="00000400000000000000" pitchFamily="2" charset="0"/>
                <a:cs typeface="bavantech43" panose="00000400000000000000" pitchFamily="2" charset="0"/>
              </a:rPr>
              <a:t>அவன் சபையாரின் ஓர் அங்கத்தினன் என்றுள்ள தனது சிலாக்கியங்களைக் கையளித்துவிடுபவனாக இருப்பான்.</a:t>
            </a:r>
            <a:endParaRPr lang="en-IN" sz="3200" b="0" dirty="0">
              <a:latin typeface="bavantech43" panose="00000400000000000000" pitchFamily="2" charset="0"/>
              <a:cs typeface="bavantech43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23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A79AC9-F3EE-46CA-ABB9-AB28AD9138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140" y="1997764"/>
            <a:ext cx="11370366" cy="2683566"/>
          </a:xfrm>
        </p:spPr>
        <p:txBody>
          <a:bodyPr>
            <a:normAutofit/>
          </a:bodyPr>
          <a:lstStyle/>
          <a:p>
            <a:r>
              <a:rPr lang="en-IN" sz="16600" b="0" dirty="0">
                <a:latin typeface="Benguiat-Bold" pitchFamily="2" charset="0"/>
                <a:ea typeface="Tahoma" panose="020B0604030504040204" pitchFamily="34" charset="0"/>
                <a:cs typeface="Tahoma" panose="020B0604030504040204" pitchFamily="34" charset="0"/>
              </a:rPr>
              <a:t>Amen</a:t>
            </a:r>
            <a:r>
              <a:rPr lang="en-IN" sz="7200" b="0" dirty="0">
                <a:latin typeface="Benguiat-Bold" pitchFamily="2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endParaRPr lang="en-IN" sz="4800" b="0" dirty="0">
              <a:latin typeface="Benguiat-Bold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7076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FD6DE5-2F5A-7A83-1B6C-3BCF6F63CAB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5" name="Picture 2" descr="E:\Bible Student\Subjects\Chennai Eccelesia\Pic\Logo copy.png">
            <a:extLst>
              <a:ext uri="{FF2B5EF4-FFF2-40B4-BE49-F238E27FC236}">
                <a16:creationId xmlns:a16="http://schemas.microsoft.com/office/drawing/2014/main" id="{9E9FD93A-956B-C224-C99E-E5DB00AE7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0"/>
            <a:ext cx="694395" cy="68805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F75115-1DBC-8565-13D2-C12A753C9D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0874" y="2096380"/>
            <a:ext cx="8910244" cy="1083963"/>
          </a:xfrm>
          <a:effectLst>
            <a:glow rad="101600">
              <a:schemeClr val="bg1"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defTabSz="457200">
              <a:lnSpc>
                <a:spcPct val="107000"/>
              </a:lnSpc>
              <a:spcAft>
                <a:spcPts val="800"/>
              </a:spcAft>
            </a:pPr>
            <a:r>
              <a:rPr lang="en-IN" sz="8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bg1">
                      <a:lumMod val="9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Vijaya" panose="020B0604020202020204" pitchFamily="34" charset="0"/>
                <a:ea typeface="+mn-ea"/>
                <a:cs typeface="Vijaya" panose="020B0604020202020204" pitchFamily="34" charset="0"/>
              </a:rPr>
              <a:t>கிறிஸ்தவ</a:t>
            </a:r>
            <a:r>
              <a:rPr lang="en-IN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bg1">
                      <a:lumMod val="9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Vijaya" panose="020B0604020202020204" pitchFamily="34" charset="0"/>
                <a:ea typeface="+mn-ea"/>
                <a:cs typeface="Vijaya" panose="020B0604020202020204" pitchFamily="34" charset="0"/>
              </a:rPr>
              <a:t> </a:t>
            </a:r>
            <a:r>
              <a:rPr lang="en-IN" sz="8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bg1">
                      <a:lumMod val="9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Vijaya" panose="020B0604020202020204" pitchFamily="34" charset="0"/>
                <a:ea typeface="+mn-ea"/>
                <a:cs typeface="Vijaya" panose="020B0604020202020204" pitchFamily="34" charset="0"/>
              </a:rPr>
              <a:t>சுயாதீனம்</a:t>
            </a:r>
            <a:endParaRPr lang="en-IN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glow rad="101600">
                  <a:schemeClr val="bg1">
                    <a:lumMod val="9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  <a:latin typeface="Vijaya" panose="020B0604020202020204" pitchFamily="34" charset="0"/>
              <a:ea typeface="+mn-ea"/>
              <a:cs typeface="Vijaya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7EC1C4-457B-35F1-7AAA-F7237F667C9A}"/>
              </a:ext>
            </a:extLst>
          </p:cNvPr>
          <p:cNvSpPr txBox="1"/>
          <p:nvPr/>
        </p:nvSpPr>
        <p:spPr>
          <a:xfrm>
            <a:off x="2408110" y="4109572"/>
            <a:ext cx="7375773" cy="1346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ta-IN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bg1">
                      <a:lumMod val="9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Vijaya" panose="020B0604020202020204" pitchFamily="34" charset="0"/>
                <a:cs typeface="Vijaya" panose="020B0604020202020204" pitchFamily="34" charset="0"/>
              </a:rPr>
              <a:t>ஆதார வசனம் - </a:t>
            </a:r>
            <a:r>
              <a:rPr lang="en-IN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bg1">
                      <a:lumMod val="9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Vijaya" panose="020B0604020202020204" pitchFamily="34" charset="0"/>
                <a:cs typeface="Vijaya" panose="020B0604020202020204" pitchFamily="34" charset="0"/>
              </a:rPr>
              <a:t>கலாத்தியர்</a:t>
            </a:r>
            <a:r>
              <a:rPr lang="en-IN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bg1">
                      <a:lumMod val="9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Vijaya" panose="020B0604020202020204" pitchFamily="34" charset="0"/>
                <a:cs typeface="Vijaya" panose="020B0604020202020204" pitchFamily="34" charset="0"/>
              </a:rPr>
              <a:t>  5:1</a:t>
            </a:r>
          </a:p>
          <a:p>
            <a:pPr algn="ctr"/>
            <a:endParaRPr lang="en-IN" sz="3200" dirty="0"/>
          </a:p>
        </p:txBody>
      </p:sp>
      <p:pic>
        <p:nvPicPr>
          <p:cNvPr id="3" name="Picture 2" descr="E:\Bible Student\Subjects\Chennai Eccelesia\Pic\Logo copy.png">
            <a:extLst>
              <a:ext uri="{FF2B5EF4-FFF2-40B4-BE49-F238E27FC236}">
                <a16:creationId xmlns:a16="http://schemas.microsoft.com/office/drawing/2014/main" id="{3B2A9339-1AAC-1325-3B3E-E68BFA16F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7605" y="-1"/>
            <a:ext cx="694395" cy="68805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754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949F3-77D3-D3CD-C821-DFE918E90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5C60D6-A370-57E7-C977-652114668B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2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25C5E8-6051-EBCF-450D-B442CCB3A52B}"/>
              </a:ext>
            </a:extLst>
          </p:cNvPr>
          <p:cNvSpPr txBox="1"/>
          <p:nvPr/>
        </p:nvSpPr>
        <p:spPr>
          <a:xfrm>
            <a:off x="427566" y="567837"/>
            <a:ext cx="11336867" cy="6225294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இது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தேவனிடத்தில்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இருந்த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குணலட்சனம்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அவர்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தம்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குணலட்சணத்திற்கொத்த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நிலையையும்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கூடவே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சுயாதீனத்தையும்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கொடுப்பதற்கு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முடிவெடுத்தார்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ஆகையால்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தேவன்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மனுஷனை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தம்முடைய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சாயலில்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படைத்தார்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ஆனால்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அதை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இழந்து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விட்டோம்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மறுபடியும்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சுயாதினத்தை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கர்த்தர்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இயேசுவின்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(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இரத்தம்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ஈடுபலி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புண்ணியத்தினாலே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நமக்கு</a:t>
            </a:r>
            <a:r>
              <a:rPr lang="en-IN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கிடைத்திருக்கிறது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IN" sz="4000" b="1" kern="100" dirty="0">
              <a:latin typeface="Vijay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40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(</a:t>
            </a:r>
            <a:r>
              <a:rPr lang="en-IN" sz="4000" b="1" kern="100" dirty="0" err="1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புதுச்</a:t>
            </a:r>
            <a:r>
              <a:rPr lang="en-IN" sz="40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 </a:t>
            </a:r>
            <a:r>
              <a:rPr lang="en-IN" sz="4000" b="1" kern="100" dirty="0" err="1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சிருஷ்டியின்</a:t>
            </a:r>
            <a:r>
              <a:rPr lang="en-IN" sz="40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இலக்கு</a:t>
            </a:r>
            <a:r>
              <a:rPr lang="en-IN" sz="40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IN" sz="40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Pg.24)        </a:t>
            </a:r>
          </a:p>
        </p:txBody>
      </p:sp>
      <p:pic>
        <p:nvPicPr>
          <p:cNvPr id="6" name="Picture 2" descr="E:\Bible Student\Subjects\Chennai Eccelesia\Pic\Logo copy.png">
            <a:extLst>
              <a:ext uri="{FF2B5EF4-FFF2-40B4-BE49-F238E27FC236}">
                <a16:creationId xmlns:a16="http://schemas.microsoft.com/office/drawing/2014/main" id="{9103E61A-ABE7-052E-4BB9-DB2B74D0B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7605" y="-34735"/>
            <a:ext cx="694395" cy="68805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AF7C46-ACDF-DC10-B3A7-8300317598A9}"/>
              </a:ext>
            </a:extLst>
          </p:cNvPr>
          <p:cNvSpPr txBox="1"/>
          <p:nvPr/>
        </p:nvSpPr>
        <p:spPr>
          <a:xfrm>
            <a:off x="140210" y="6993"/>
            <a:ext cx="4185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1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2913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9DC47-9A68-D3EE-9628-57FD239C1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BA25C75-6C6A-339E-B544-EA3D67D3B2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2"/>
            <a:ext cx="12192000" cy="6858000"/>
          </a:xfrm>
          <a:prstGeom prst="rect">
            <a:avLst/>
          </a:prstGeom>
        </p:spPr>
      </p:pic>
      <p:pic>
        <p:nvPicPr>
          <p:cNvPr id="7" name="Picture 2" descr="E:\Bible Student\Subjects\Chennai Eccelesia\Pic\Logo copy.png">
            <a:extLst>
              <a:ext uri="{FF2B5EF4-FFF2-40B4-BE49-F238E27FC236}">
                <a16:creationId xmlns:a16="http://schemas.microsoft.com/office/drawing/2014/main" id="{B4D4E1AE-E286-674C-4B93-793F460D3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7605" y="-34735"/>
            <a:ext cx="694395" cy="68805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07A542-2CC5-954B-7B30-7FAF715CA51C}"/>
              </a:ext>
            </a:extLst>
          </p:cNvPr>
          <p:cNvSpPr txBox="1"/>
          <p:nvPr/>
        </p:nvSpPr>
        <p:spPr>
          <a:xfrm>
            <a:off x="241300" y="996542"/>
            <a:ext cx="11709400" cy="48789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சபைக்கு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கொடுக்கப்பட்ட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சுயாதீனம்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என்பது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பூமிக்குரிய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தற்கால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ஆசீர்வாதம்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என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நாம்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நினைக்கக்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கூடாது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</a:t>
            </a:r>
            <a:r>
              <a:rPr lang="en-IN" sz="36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(LOC 358)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IN" sz="4000" b="1" kern="100" dirty="0">
              <a:latin typeface="Vijay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அனைத்தையும்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தேவன்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தன்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சித்தத்தின்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அடிப்படையில்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கையாளுகிற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காரியம்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மனிதனுடைய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சுயாதீனத்திற்கு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உட்பட்டு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தேவன்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காரியங்களை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0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கையாளுவார்</a:t>
            </a:r>
            <a:r>
              <a:rPr lang="en-IN" sz="40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IN" sz="3200" b="1" kern="100" dirty="0" err="1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யோசேப்பு</a:t>
            </a:r>
            <a:r>
              <a:rPr lang="en-IN" sz="32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நம்</a:t>
            </a:r>
            <a:r>
              <a:rPr lang="en-IN" sz="32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முன்மாதிரி</a:t>
            </a:r>
            <a:r>
              <a:rPr lang="en-IN" sz="32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என்கிற</a:t>
            </a:r>
            <a:r>
              <a:rPr lang="en-IN" sz="32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புத்தகம்</a:t>
            </a:r>
            <a:r>
              <a:rPr lang="en-IN" sz="32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Pg.28)                            </a:t>
            </a:r>
            <a:endParaRPr lang="en-IN" sz="4000" b="1" kern="100" dirty="0">
              <a:solidFill>
                <a:srgbClr val="C00000"/>
              </a:solidFill>
              <a:latin typeface="Vijay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D7CB93-E357-F451-2A9D-EB4C232DD228}"/>
              </a:ext>
            </a:extLst>
          </p:cNvPr>
          <p:cNvSpPr txBox="1"/>
          <p:nvPr/>
        </p:nvSpPr>
        <p:spPr>
          <a:xfrm>
            <a:off x="0" y="6993"/>
            <a:ext cx="4185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50024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88A44-21FA-383F-7369-68541CB0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198E295-ED71-D7AD-AF91-317352A91A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2"/>
            <a:ext cx="12192000" cy="6858000"/>
          </a:xfrm>
          <a:prstGeom prst="rect">
            <a:avLst/>
          </a:prstGeom>
        </p:spPr>
      </p:pic>
      <p:pic>
        <p:nvPicPr>
          <p:cNvPr id="10" name="Picture 2" descr="E:\Bible Student\Subjects\Chennai Eccelesia\Pic\Logo copy.png">
            <a:extLst>
              <a:ext uri="{FF2B5EF4-FFF2-40B4-BE49-F238E27FC236}">
                <a16:creationId xmlns:a16="http://schemas.microsoft.com/office/drawing/2014/main" id="{FA54E674-416D-F6C6-F7F6-8E870ED77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7605" y="-34735"/>
            <a:ext cx="694395" cy="68805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2DEE51-D7AC-96A0-27A4-C9F975D7B771}"/>
              </a:ext>
            </a:extLst>
          </p:cNvPr>
          <p:cNvSpPr txBox="1"/>
          <p:nvPr/>
        </p:nvSpPr>
        <p:spPr>
          <a:xfrm>
            <a:off x="0" y="6993"/>
            <a:ext cx="4185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3</a:t>
            </a:r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465A3F-A19D-5D27-5DC8-855E9BFB435B}"/>
              </a:ext>
            </a:extLst>
          </p:cNvPr>
          <p:cNvSpPr txBox="1"/>
          <p:nvPr/>
        </p:nvSpPr>
        <p:spPr>
          <a:xfrm>
            <a:off x="169333" y="772726"/>
            <a:ext cx="11887200" cy="503958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a-IN" sz="48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மல்கியா 2:7</a:t>
            </a:r>
            <a:endParaRPr lang="en-US" sz="4800" b="1" kern="100" dirty="0">
              <a:solidFill>
                <a:srgbClr val="C00000"/>
              </a:solidFill>
              <a:latin typeface="Vijaya" panose="020B0604020202020204" pitchFamily="34" charset="0"/>
              <a:ea typeface="Calibri" panose="020F0502020204030204" pitchFamily="34" charset="0"/>
              <a:cs typeface="Vijaya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4800" b="1" kern="100" dirty="0">
              <a:latin typeface="Vijaya" panose="020B0604020202020204" pitchFamily="34" charset="0"/>
              <a:ea typeface="Calibri" panose="020F0502020204030204" pitchFamily="34" charset="0"/>
              <a:cs typeface="Vijaya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a-IN" sz="4800" b="1" kern="100" dirty="0"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ஆசாரியனுடைய உதடுகள் அறிவைக் காக்கவேண்டும்; வேதத்தை அவன் வாயிலே தேடுவார்களே; அவன் சேனைகளுடைய கர்த்தரின் தூதன்.</a:t>
            </a:r>
            <a:r>
              <a:rPr lang="en-US" sz="4800" b="1" kern="100" dirty="0"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  </a:t>
            </a:r>
            <a:endParaRPr lang="en-IN" sz="4800" b="1" kern="100" dirty="0">
              <a:latin typeface="Vijaya" panose="020B0604020202020204" pitchFamily="34" charset="0"/>
              <a:ea typeface="Calibri" panose="020F0502020204030204" pitchFamily="34" charset="0"/>
              <a:cs typeface="Vijay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62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C4D21-4610-7880-F1EC-651CC308A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9ECD299-2EA9-0860-21E4-B8A437983A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2"/>
            <a:ext cx="12192000" cy="6858000"/>
          </a:xfrm>
          <a:prstGeom prst="rect">
            <a:avLst/>
          </a:prstGeom>
        </p:spPr>
      </p:pic>
      <p:pic>
        <p:nvPicPr>
          <p:cNvPr id="7" name="Picture 2" descr="E:\Bible Student\Subjects\Chennai Eccelesia\Pic\Logo copy.png">
            <a:extLst>
              <a:ext uri="{FF2B5EF4-FFF2-40B4-BE49-F238E27FC236}">
                <a16:creationId xmlns:a16="http://schemas.microsoft.com/office/drawing/2014/main" id="{64F1FC2F-0B01-4CEB-F31B-CB0CEECBB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7605" y="-34735"/>
            <a:ext cx="694395" cy="68805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9BA078-754B-E6A4-122A-321117AE9E0D}"/>
              </a:ext>
            </a:extLst>
          </p:cNvPr>
          <p:cNvSpPr txBox="1"/>
          <p:nvPr/>
        </p:nvSpPr>
        <p:spPr>
          <a:xfrm>
            <a:off x="0" y="6993"/>
            <a:ext cx="4185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4</a:t>
            </a:r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6A30A7-96E6-CDDC-EAA8-654ACCD96504}"/>
              </a:ext>
            </a:extLst>
          </p:cNvPr>
          <p:cNvSpPr txBox="1"/>
          <p:nvPr/>
        </p:nvSpPr>
        <p:spPr>
          <a:xfrm>
            <a:off x="55033" y="869484"/>
            <a:ext cx="12081933" cy="642400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பிள்ளையைக்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கண்காணிக்கும்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தன்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பொறுப்பினை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அடையாளம்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கண்டுகொள்ளும்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ஒவ்வொரு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பெற்றோரும்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பிள்ளையை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அவனுடைய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சுயாதீனத்தின்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கண்ணோட்டத்தின்படியே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கையாண்டிட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நடத்த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வேண்டும்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மேலும்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காரியங்கள்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ஏன்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இன்னின்னபடியாகச்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செய்யப்படுகின்றது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என்பதற்கான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காரணத்தைப்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பிள்ளைக்குக்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காண்பிக்க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நாடி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கூடுமானமட்டும்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பிள்ளையினுடைய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சொந்தச்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சித்தத்தை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அறிவுள்ள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விதத்தில்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பிள்ளையைக்கொண்டு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செயல்படவைத்தே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பிள்ளையைக்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கட்டுப்படுத்திட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நாடிட</a:t>
            </a:r>
            <a:r>
              <a:rPr lang="en-IN" sz="3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8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வேண்டும்</a:t>
            </a:r>
            <a:r>
              <a:rPr lang="en-IN" sz="3800" b="1" kern="100" dirty="0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38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IN" sz="38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43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49F6D-38CA-FF7D-3DCB-2B30CC320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338ADF4-B0E0-D889-F9EB-37DCA799A8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3"/>
            <a:ext cx="12192000" cy="6858000"/>
          </a:xfrm>
          <a:prstGeom prst="rect">
            <a:avLst/>
          </a:prstGeom>
        </p:spPr>
      </p:pic>
      <p:pic>
        <p:nvPicPr>
          <p:cNvPr id="7" name="Picture 2" descr="E:\Bible Student\Subjects\Chennai Eccelesia\Pic\Logo copy.png">
            <a:extLst>
              <a:ext uri="{FF2B5EF4-FFF2-40B4-BE49-F238E27FC236}">
                <a16:creationId xmlns:a16="http://schemas.microsoft.com/office/drawing/2014/main" id="{3E303052-CE01-4015-FD83-4DA29CC8A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7605" y="-34735"/>
            <a:ext cx="694395" cy="68805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343723-E964-AA09-FA92-CC4C6653F7BE}"/>
              </a:ext>
            </a:extLst>
          </p:cNvPr>
          <p:cNvSpPr txBox="1"/>
          <p:nvPr/>
        </p:nvSpPr>
        <p:spPr>
          <a:xfrm>
            <a:off x="0" y="6993"/>
            <a:ext cx="4185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5</a:t>
            </a:r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4842C5-B556-C1F9-427D-0E7C9EAC814D}"/>
              </a:ext>
            </a:extLst>
          </p:cNvPr>
          <p:cNvSpPr txBox="1"/>
          <p:nvPr/>
        </p:nvSpPr>
        <p:spPr>
          <a:xfrm>
            <a:off x="491002" y="1037558"/>
            <a:ext cx="11353800" cy="530773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4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கர்த்தர்</a:t>
            </a:r>
            <a:r>
              <a:rPr lang="en-IN" sz="4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ஒவ்வொருவருக்கும்</a:t>
            </a:r>
            <a:r>
              <a:rPr lang="en-IN" sz="4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அருளியுள்ளதான</a:t>
            </a:r>
            <a:r>
              <a:rPr lang="en-IN" sz="4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மனசாட்சி</a:t>
            </a:r>
            <a:r>
              <a:rPr lang="en-IN" sz="4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மற்றும்</a:t>
            </a:r>
            <a:r>
              <a:rPr lang="en-IN" sz="4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நடத்தைக்கடுத்த</a:t>
            </a:r>
            <a:r>
              <a:rPr lang="en-IN" sz="4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சரியான</a:t>
            </a:r>
            <a:r>
              <a:rPr lang="en-IN" sz="4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சுயாதீனத்தின்</a:t>
            </a:r>
            <a:r>
              <a:rPr lang="en-IN" sz="4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விஷயத்தில்</a:t>
            </a:r>
            <a:r>
              <a:rPr lang="en-IN" sz="4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தலையிடுவதற்கு</a:t>
            </a:r>
            <a:r>
              <a:rPr lang="en-IN" sz="4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யாரும்</a:t>
            </a:r>
            <a:r>
              <a:rPr lang="en-IN" sz="4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பிரயாசம்</a:t>
            </a:r>
            <a:r>
              <a:rPr lang="en-IN" sz="4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எடுத்து</a:t>
            </a:r>
            <a:r>
              <a:rPr lang="en-IN" sz="4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விடக்கூடாது</a:t>
            </a:r>
            <a:r>
              <a:rPr lang="en-IN" sz="4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IN" sz="44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6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(</a:t>
            </a:r>
            <a:r>
              <a:rPr lang="ta-IN" sz="36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புது சிருஷ்டியின் ஒழுங்குமுறை</a:t>
            </a:r>
            <a:r>
              <a:rPr lang="en-IN" sz="36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   Pg.194 )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IN" sz="44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65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4AB2B95-6683-3FDC-8391-377D55C339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3"/>
            <a:ext cx="12192000" cy="6858000"/>
          </a:xfrm>
          <a:prstGeom prst="rect">
            <a:avLst/>
          </a:prstGeom>
        </p:spPr>
      </p:pic>
      <p:pic>
        <p:nvPicPr>
          <p:cNvPr id="8" name="Picture 2" descr="E:\Bible Student\Subjects\Chennai Eccelesia\Pic\Logo copy.png">
            <a:extLst>
              <a:ext uri="{FF2B5EF4-FFF2-40B4-BE49-F238E27FC236}">
                <a16:creationId xmlns:a16="http://schemas.microsoft.com/office/drawing/2014/main" id="{AD8A1B6B-7B29-CA4E-7547-FE72541C6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7605" y="-34735"/>
            <a:ext cx="694395" cy="68805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8D8B48-DB33-ED0E-0BAB-74D08210ACAF}"/>
              </a:ext>
            </a:extLst>
          </p:cNvPr>
          <p:cNvSpPr txBox="1"/>
          <p:nvPr/>
        </p:nvSpPr>
        <p:spPr>
          <a:xfrm>
            <a:off x="0" y="6993"/>
            <a:ext cx="4185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6</a:t>
            </a:r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E92E04-27BB-472F-0335-8C7A796F366B}"/>
              </a:ext>
            </a:extLst>
          </p:cNvPr>
          <p:cNvSpPr txBox="1"/>
          <p:nvPr/>
        </p:nvSpPr>
        <p:spPr>
          <a:xfrm>
            <a:off x="118533" y="969708"/>
            <a:ext cx="11954933" cy="547842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just"/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நம்முடைய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சுயா</a:t>
            </a:r>
            <a:r>
              <a:rPr lang="ta-IN" sz="3500" b="1" dirty="0">
                <a:latin typeface="Vijaya" panose="020B0604020202020204" pitchFamily="34" charset="0"/>
                <a:ea typeface="Calibri" panose="020F0502020204030204" pitchFamily="34" charset="0"/>
              </a:rPr>
              <a:t>தீ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னங்களுக்காக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நாம்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மிகவும்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போராடுகிறவர்களாய்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இருந்து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இதனால்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கிறிஸ்து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மரித்துள்ளதான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ஏதோ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ஒரு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சகோதரனை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நாம்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பட்சித்துப்போடுவோமானால்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என்னவாகும்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algn="just"/>
            <a:endParaRPr lang="en-IN" sz="35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ஒருவரைக்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காயப்படுத்துவதினால்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நம்முடைய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சொந்த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ஆவிக்குரிய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ஜீவியங்களை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விஷமாக்கிப்போட்டு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நாமும்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பரீட்சிக்கப்பட்டுப்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போகும்மளவுக்கு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கர்த்தர்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நம்மை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அழைத்துள்ளதும்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ஓட்டத்தினை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நாம்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ஓடுவதற்குமான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கிருபையான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காரியங்கள்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தொடர்புடைய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விஷயங்களில்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இழப்பிற்குள்ளாகுமளவுக்கு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சண்டையின்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ஆவி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நம்மிடத்தில்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கிரியைப்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பண்ணுமானால்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500" b="1" dirty="0" err="1">
                <a:latin typeface="Vijaya" panose="020B0604020202020204" pitchFamily="34" charset="0"/>
                <a:ea typeface="Calibri" panose="020F0502020204030204" pitchFamily="34" charset="0"/>
              </a:rPr>
              <a:t>என்னவாகும்</a:t>
            </a:r>
            <a:r>
              <a:rPr lang="en-IN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endParaRPr lang="en-IN" sz="3500" b="1" dirty="0"/>
          </a:p>
        </p:txBody>
      </p:sp>
    </p:spTree>
    <p:extLst>
      <p:ext uri="{BB962C8B-B14F-4D97-AF65-F5344CB8AC3E}">
        <p14:creationId xmlns:p14="http://schemas.microsoft.com/office/powerpoint/2010/main" val="350940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E4C88-5E72-DFBD-046A-D9922C1E4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2EC1CBC-0A82-945F-C83D-12B0CECF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3"/>
            <a:ext cx="12192000" cy="6858000"/>
          </a:xfrm>
          <a:prstGeom prst="rect">
            <a:avLst/>
          </a:prstGeom>
        </p:spPr>
      </p:pic>
      <p:pic>
        <p:nvPicPr>
          <p:cNvPr id="9" name="Picture 2" descr="E:\Bible Student\Subjects\Chennai Eccelesia\Pic\Logo copy.png">
            <a:extLst>
              <a:ext uri="{FF2B5EF4-FFF2-40B4-BE49-F238E27FC236}">
                <a16:creationId xmlns:a16="http://schemas.microsoft.com/office/drawing/2014/main" id="{DB14EA0A-0B55-60FB-9D23-BB077043C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7605" y="-34735"/>
            <a:ext cx="694395" cy="68805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A86053-01A3-47C5-8684-29BE2CE71F0B}"/>
              </a:ext>
            </a:extLst>
          </p:cNvPr>
          <p:cNvSpPr txBox="1"/>
          <p:nvPr/>
        </p:nvSpPr>
        <p:spPr>
          <a:xfrm>
            <a:off x="0" y="6993"/>
            <a:ext cx="4185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7</a:t>
            </a:r>
            <a:endParaRPr lang="en-IN" sz="3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EE5699-19F5-B3EC-EA07-5276C7582F3D}"/>
              </a:ext>
            </a:extLst>
          </p:cNvPr>
          <p:cNvSpPr txBox="1"/>
          <p:nvPr/>
        </p:nvSpPr>
        <p:spPr>
          <a:xfrm>
            <a:off x="80433" y="578707"/>
            <a:ext cx="12031133" cy="6328014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சகோதர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சகோதரிகள்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சபையாராகக்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கூடுகையில்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தங்களுடைய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தனிப்பட்ட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சுயாதீனங்கள்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மற்றும்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சிலாக்கியங்களில்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சிலவற்றை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விட்டுக்கொடுக்கின்றார்கள்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என்பதைப்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புரிந்துகொள்ள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வேண்டும்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தனிப்பட்ட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விருப்பங்கள்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என்பது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சபையாரின்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விருப்பத்திற்கென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ஒபபுக்ககொடுக்கப்பட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வேண்டும்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6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(</a:t>
            </a:r>
            <a:r>
              <a:rPr lang="ta-IN" sz="36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புது சிருஷ்டியின் ஒழுங்குமுறை</a:t>
            </a:r>
            <a:r>
              <a:rPr lang="en-IN" sz="36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 Pg.305)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சுயாதீனத்தை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மீண்டுமாகக்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கையில்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எடுத்துக்கொள்ளும்போது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அவன்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சபையாரின்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ஓர்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அங்கத்தினன்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என்றுள்ள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தனது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சிலாக்கியங்களைக்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கையளித்துவிடுபவனாக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இருப்பான்</a:t>
            </a:r>
            <a:r>
              <a:rPr lang="en-IN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1832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761C9-2B59-F711-1C34-973114484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F21329-E412-B1E3-34D7-FDA0CF659F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3"/>
            <a:ext cx="12192000" cy="6858000"/>
          </a:xfrm>
          <a:prstGeom prst="rect">
            <a:avLst/>
          </a:prstGeom>
        </p:spPr>
      </p:pic>
      <p:pic>
        <p:nvPicPr>
          <p:cNvPr id="7" name="Picture 2" descr="E:\Bible Student\Subjects\Chennai Eccelesia\Pic\Logo copy.png">
            <a:extLst>
              <a:ext uri="{FF2B5EF4-FFF2-40B4-BE49-F238E27FC236}">
                <a16:creationId xmlns:a16="http://schemas.microsoft.com/office/drawing/2014/main" id="{EAA26F23-0E33-540F-9DFF-F899C3060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7605" y="-34735"/>
            <a:ext cx="694395" cy="68805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011F52-5566-6ECE-DAA4-5918CE4CD034}"/>
              </a:ext>
            </a:extLst>
          </p:cNvPr>
          <p:cNvSpPr txBox="1"/>
          <p:nvPr/>
        </p:nvSpPr>
        <p:spPr>
          <a:xfrm>
            <a:off x="0" y="6993"/>
            <a:ext cx="4185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8</a:t>
            </a:r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B35D37-4EAD-8D3D-AAC5-EDCAE1722DEF}"/>
              </a:ext>
            </a:extLst>
          </p:cNvPr>
          <p:cNvSpPr txBox="1"/>
          <p:nvPr/>
        </p:nvSpPr>
        <p:spPr>
          <a:xfrm>
            <a:off x="105833" y="584503"/>
            <a:ext cx="11980334" cy="6250494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ஒருவேளை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கர்த்தருக்கான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நமது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அர்ப்பணிப்பானது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முழுமையாகக்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காணப்படுமானால்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நம்முடைய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எண்ணங்களையும்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வார்த்தைகளையும்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கிரியைகளையும்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முழுக்கக்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கட்டுப்பாட்டில்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கொண்டிருப்போமானால்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நம்முடைய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சுயாதீனமும்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பெரிதான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குறிக்கோளும்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சரியாய்ச்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செயல்படுகிறதாயும்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நமக்கும்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மற்றவர்களுக்கும்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இறுதியில்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ஆசீர்வாதங்களைக்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கொண்டு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வருகிறதாயும்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இருக்கும்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ஆனால்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ஒருவேளை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திவ்விய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சித்தமானது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முதலாவதாகக்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காணப்படாமலும்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நம்முடைய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சித்தங்களை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முழுமையாய்க்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கட்டுப்படுத்துகிறதும்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இல்லையெனில்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நாம்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அதிகம்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குறிக்கோளும்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அதிகம்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சுயாதீனமும்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கொண்டிருப்பதற்கேற்ப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நமக்கான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அபாயமும்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அதிகமாய்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latin typeface="Vijay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இருக்கும்</a:t>
            </a:r>
            <a:r>
              <a:rPr lang="en-IN" sz="3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r>
              <a:rPr lang="en-IN" sz="3400" b="1" kern="100" dirty="0">
                <a:solidFill>
                  <a:srgbClr val="C00000"/>
                </a:solidFill>
                <a:latin typeface="Vijaya" panose="020B0604020202020204" pitchFamily="34" charset="0"/>
                <a:ea typeface="Calibri" panose="020F0502020204030204" pitchFamily="34" charset="0"/>
                <a:cs typeface="Vijaya" panose="020B0604020202020204" pitchFamily="34" charset="0"/>
              </a:rPr>
              <a:t>(R4709)</a:t>
            </a:r>
          </a:p>
        </p:txBody>
      </p:sp>
    </p:spTree>
    <p:extLst>
      <p:ext uri="{BB962C8B-B14F-4D97-AF65-F5344CB8AC3E}">
        <p14:creationId xmlns:p14="http://schemas.microsoft.com/office/powerpoint/2010/main" val="343910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F6E7E-AEAE-EBEB-88A9-E73A400E9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CE7D1D-C2C9-81B6-2269-878131A5C92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Picture 2" descr="E:\Bible Student\Subjects\Chennai Eccelesia\Pic\Logo copy.png">
            <a:extLst>
              <a:ext uri="{FF2B5EF4-FFF2-40B4-BE49-F238E27FC236}">
                <a16:creationId xmlns:a16="http://schemas.microsoft.com/office/drawing/2014/main" id="{489210AC-7A57-7D37-61C9-A66D86C8B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94395" cy="68805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073E3D-C964-CAA0-875A-2B86667BA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0875" y="1622145"/>
            <a:ext cx="8910244" cy="1083963"/>
          </a:xfrm>
          <a:effectLst>
            <a:glow rad="101600">
              <a:schemeClr val="bg1"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defTabSz="457200">
              <a:lnSpc>
                <a:spcPct val="107000"/>
              </a:lnSpc>
              <a:spcAft>
                <a:spcPts val="800"/>
              </a:spcAft>
            </a:pPr>
            <a:r>
              <a:rPr lang="en-IN" sz="8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bg1">
                      <a:lumMod val="9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Vijaya" panose="020B0604020202020204" pitchFamily="34" charset="0"/>
                <a:ea typeface="+mn-ea"/>
                <a:cs typeface="Vijaya" panose="020B0604020202020204" pitchFamily="34" charset="0"/>
              </a:rPr>
              <a:t>கிறிஸ்தவ</a:t>
            </a:r>
            <a:r>
              <a:rPr lang="en-IN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bg1">
                      <a:lumMod val="9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Vijaya" panose="020B0604020202020204" pitchFamily="34" charset="0"/>
                <a:ea typeface="+mn-ea"/>
                <a:cs typeface="Vijaya" panose="020B0604020202020204" pitchFamily="34" charset="0"/>
              </a:rPr>
              <a:t> </a:t>
            </a:r>
            <a:r>
              <a:rPr lang="en-IN" sz="8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bg1">
                      <a:lumMod val="9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Vijaya" panose="020B0604020202020204" pitchFamily="34" charset="0"/>
                <a:ea typeface="+mn-ea"/>
                <a:cs typeface="Vijaya" panose="020B0604020202020204" pitchFamily="34" charset="0"/>
              </a:rPr>
              <a:t>சுயாதீனம்</a:t>
            </a:r>
            <a:endParaRPr lang="en-IN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glow rad="101600">
                  <a:schemeClr val="bg1">
                    <a:lumMod val="9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  <a:latin typeface="Vijaya" panose="020B0604020202020204" pitchFamily="34" charset="0"/>
              <a:ea typeface="+mn-ea"/>
              <a:cs typeface="Vijaya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AB8017-57E8-2067-4425-EF39CED6B6D4}"/>
              </a:ext>
            </a:extLst>
          </p:cNvPr>
          <p:cNvSpPr txBox="1"/>
          <p:nvPr/>
        </p:nvSpPr>
        <p:spPr>
          <a:xfrm>
            <a:off x="2408111" y="2982241"/>
            <a:ext cx="7375773" cy="1346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ta-IN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bg1">
                      <a:lumMod val="9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Vijaya" panose="020B0604020202020204" pitchFamily="34" charset="0"/>
                <a:cs typeface="Vijaya" panose="020B0604020202020204" pitchFamily="34" charset="0"/>
              </a:rPr>
              <a:t>ஆதார வசனம் - </a:t>
            </a:r>
            <a:r>
              <a:rPr lang="en-IN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bg1">
                      <a:lumMod val="9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Vijaya" panose="020B0604020202020204" pitchFamily="34" charset="0"/>
                <a:cs typeface="Vijaya" panose="020B0604020202020204" pitchFamily="34" charset="0"/>
              </a:rPr>
              <a:t>கலாத்தியர்</a:t>
            </a:r>
            <a:r>
              <a:rPr lang="en-IN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bg1">
                      <a:lumMod val="9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Vijaya" panose="020B0604020202020204" pitchFamily="34" charset="0"/>
                <a:cs typeface="Vijaya" panose="020B0604020202020204" pitchFamily="34" charset="0"/>
              </a:rPr>
              <a:t>  5:1</a:t>
            </a:r>
          </a:p>
          <a:p>
            <a:pPr algn="ctr"/>
            <a:endParaRPr lang="en-IN" sz="3200" dirty="0"/>
          </a:p>
        </p:txBody>
      </p:sp>
      <p:pic>
        <p:nvPicPr>
          <p:cNvPr id="3" name="Picture 2" descr="E:\Bible Student\Subjects\Chennai Eccelesia\Pic\Logo copy.png">
            <a:extLst>
              <a:ext uri="{FF2B5EF4-FFF2-40B4-BE49-F238E27FC236}">
                <a16:creationId xmlns:a16="http://schemas.microsoft.com/office/drawing/2014/main" id="{8286FC7A-E036-CDA5-7E32-7A533B7C2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97605" y="0"/>
            <a:ext cx="694395" cy="68805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ADF5B0-C638-B0FE-B5C3-F1DB8DDE0747}"/>
              </a:ext>
            </a:extLst>
          </p:cNvPr>
          <p:cNvSpPr txBox="1"/>
          <p:nvPr/>
        </p:nvSpPr>
        <p:spPr>
          <a:xfrm>
            <a:off x="3324691" y="4826242"/>
            <a:ext cx="554261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bg1">
                      <a:lumMod val="9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Vijaya" panose="020B0604020202020204" pitchFamily="34" charset="0"/>
                <a:ea typeface="+mj-ea"/>
                <a:cs typeface="Vijaya" panose="020B0604020202020204" pitchFamily="34" charset="0"/>
              </a:rPr>
              <a:t>AMEN</a:t>
            </a:r>
            <a:endParaRPr lang="en-IN" sz="8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glow rad="101600">
                  <a:schemeClr val="bg1">
                    <a:lumMod val="9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  <a:latin typeface="Vijaya" panose="020B0604020202020204" pitchFamily="34" charset="0"/>
              <a:ea typeface="+mj-ea"/>
              <a:cs typeface="Vijay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89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96B0F0-8896-C512-D815-68C1AED90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6792686" cy="679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6281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752621-AA5E-0691-40FA-A2A67A54C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86258D-C4D8-05C4-B9B8-D2B88012F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6792686" cy="67926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A7A450C-1124-2F77-3178-2D84D3789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1841" y="251927"/>
            <a:ext cx="4062032" cy="623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4827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4EFDBB-BC02-6633-0011-2DE887305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9" y="4665"/>
            <a:ext cx="4466253" cy="685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051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56E51-0A83-4FD3-A95B-4537A22E4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A489B-8BAA-40D4-8795-719093B5B7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IN" dirty="0">
                <a:solidFill>
                  <a:srgbClr val="026604"/>
                </a:solidFill>
                <a:latin typeface="+mj-lt"/>
              </a:rPr>
              <a:t>It is applicable not only to food and drink and clothing, but to every interest and affair of life. R3665</a:t>
            </a:r>
          </a:p>
          <a:p>
            <a:r>
              <a:rPr lang="ta-IN" dirty="0"/>
              <a:t>இது உணவு, பானங்கள் மற்றும் உடைகளுக்கு மட்டுமல்ல, வாழ்க்கையின் ஒவ்வொரு ஆர்வத்திற்கும் விவகாரங்களுக்கும் பொருந்தும்.  </a:t>
            </a:r>
            <a:r>
              <a:rPr lang="en-IN" dirty="0">
                <a:latin typeface="+mj-lt"/>
              </a:rPr>
              <a:t>R3665</a:t>
            </a:r>
          </a:p>
        </p:txBody>
      </p:sp>
    </p:spTree>
    <p:extLst>
      <p:ext uri="{BB962C8B-B14F-4D97-AF65-F5344CB8AC3E}">
        <p14:creationId xmlns:p14="http://schemas.microsoft.com/office/powerpoint/2010/main" val="1897589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F289-6B96-47FC-ACF9-B6854FE64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1 </a:t>
            </a:r>
            <a:r>
              <a:rPr lang="en-IN" dirty="0" err="1"/>
              <a:t>nfhhpe;jpah</a:t>
            </a:r>
            <a:r>
              <a:rPr lang="en-IN" dirty="0"/>
              <a:t>; 10:31 </a:t>
            </a:r>
            <a:r>
              <a:rPr lang="en-IN" dirty="0">
                <a:latin typeface="+mj-lt"/>
              </a:rPr>
              <a:t>(1 Corinthians)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730BD-C3E2-4B1E-9387-C982CEC234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r>
              <a:rPr lang="en-IN" dirty="0" err="1"/>
              <a:t>Mifahy</a:t>
            </a:r>
            <a:r>
              <a:rPr lang="en-IN" dirty="0"/>
              <a:t>; </a:t>
            </a:r>
            <a:r>
              <a:rPr lang="en-IN" dirty="0" err="1"/>
              <a:t>ePq;fs</a:t>
            </a:r>
            <a:r>
              <a:rPr lang="en-IN" dirty="0"/>
              <a:t>; </a:t>
            </a:r>
            <a:r>
              <a:rPr lang="en-IN" dirty="0" err="1"/>
              <a:t>Grpj;jhYk</a:t>
            </a:r>
            <a:r>
              <a:rPr lang="en-IN" dirty="0"/>
              <a:t>;&gt; </a:t>
            </a:r>
            <a:r>
              <a:rPr lang="en-IN" dirty="0" err="1"/>
              <a:t>Fbj;jhYk</a:t>
            </a:r>
            <a:r>
              <a:rPr lang="en-IN" dirty="0"/>
              <a:t>;&gt; </a:t>
            </a:r>
            <a:r>
              <a:rPr lang="en-IN" dirty="0" err="1"/>
              <a:t>vijr</a:t>
            </a:r>
            <a:r>
              <a:rPr lang="en-IN" dirty="0"/>
              <a:t>; </a:t>
            </a:r>
            <a:r>
              <a:rPr lang="en-IN" dirty="0" err="1"/>
              <a:t>nra;jhYk</a:t>
            </a:r>
            <a:r>
              <a:rPr lang="en-IN" dirty="0"/>
              <a:t>;&gt; </a:t>
            </a:r>
            <a:r>
              <a:rPr lang="en-IN" dirty="0" err="1"/>
              <a:t>vy;yhtw;iwAk</a:t>
            </a:r>
            <a:r>
              <a:rPr lang="en-IN" dirty="0"/>
              <a:t>; </a:t>
            </a:r>
            <a:r>
              <a:rPr lang="en-IN" dirty="0" err="1"/>
              <a:t>NjtDila</a:t>
            </a:r>
            <a:r>
              <a:rPr lang="en-IN" dirty="0"/>
              <a:t> </a:t>
            </a:r>
            <a:r>
              <a:rPr lang="en-IN" dirty="0" err="1"/>
              <a:t>kfpikf;nfd;W</a:t>
            </a:r>
            <a:r>
              <a:rPr lang="en-IN" dirty="0"/>
              <a:t> </a:t>
            </a:r>
            <a:r>
              <a:rPr lang="en-IN" dirty="0" err="1"/>
              <a:t>nra;Aq;fs</a:t>
            </a:r>
            <a:r>
              <a:rPr lang="en-IN" dirty="0"/>
              <a:t>;.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86963-85C9-4B00-AAB7-5631FAB2D9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IN" dirty="0"/>
              <a:t>Whether therefore ye eat, or drink, or whatsoever ye do, do all to the glory of God. </a:t>
            </a:r>
          </a:p>
        </p:txBody>
      </p:sp>
    </p:spTree>
    <p:extLst>
      <p:ext uri="{BB962C8B-B14F-4D97-AF65-F5344CB8AC3E}">
        <p14:creationId xmlns:p14="http://schemas.microsoft.com/office/powerpoint/2010/main" val="176082263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libri"/>
        <a:ea typeface=""/>
        <a:cs typeface="Calibri"/>
      </a:majorFont>
      <a:minorFont>
        <a:latin typeface="Calibri"/>
        <a:ea typeface=""/>
        <a:cs typeface="Vijay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76200">
          <a:solidFill>
            <a:srgbClr val="C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3">
          <a:schemeClr val="accent2"/>
        </a:lnRef>
        <a:fillRef idx="0">
          <a:schemeClr val="accent2"/>
        </a:fillRef>
        <a:effectRef idx="2">
          <a:schemeClr val="accent2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</TotalTime>
  <Words>703</Words>
  <Application>Microsoft Office PowerPoint</Application>
  <PresentationFormat>Widescreen</PresentationFormat>
  <Paragraphs>68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52" baseType="lpstr">
      <vt:lpstr>Arial</vt:lpstr>
      <vt:lpstr>bavantech32</vt:lpstr>
      <vt:lpstr>bavantech43</vt:lpstr>
      <vt:lpstr>Benguiat-Bold</vt:lpstr>
      <vt:lpstr>Calibri</vt:lpstr>
      <vt:lpstr>Copperplate Gothic Bold</vt:lpstr>
      <vt:lpstr>Latha</vt:lpstr>
      <vt:lpstr>Tahoma</vt:lpstr>
      <vt:lpstr>Tamil Bible</vt:lpstr>
      <vt:lpstr>TAMIL-UNI002</vt:lpstr>
      <vt:lpstr>Times New Roman</vt:lpstr>
      <vt:lpstr>Uni Ila.Sundaram-03</vt:lpstr>
      <vt:lpstr>Uni Ila.Sundaram-18</vt:lpstr>
      <vt:lpstr>uniAmma-001</vt:lpstr>
      <vt:lpstr>Vijaya</vt:lpstr>
      <vt:lpstr>Wingdings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மூல பாஷை வார்த்தை</vt:lpstr>
      <vt:lpstr>1 கொரி 10:31</vt:lpstr>
      <vt:lpstr>R3665: 6</vt:lpstr>
      <vt:lpstr>R5409 - தனிப்பட்ட மற்றும் சபையாரின் உரிமைகள்</vt:lpstr>
      <vt:lpstr>PowerPoint Presentation</vt:lpstr>
      <vt:lpstr>கிறிஸ்தவ சுயாதீனம்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கிறிஸ்தவ சுயாதீனம்</vt:lpstr>
      <vt:lpstr>PowerPoint Presentation</vt:lpstr>
      <vt:lpstr>PowerPoint Presentation</vt:lpstr>
      <vt:lpstr>PowerPoint Presentation</vt:lpstr>
      <vt:lpstr>PowerPoint Presentation</vt:lpstr>
      <vt:lpstr>1 nfhhpe;jpah; 10:31 (1 Corinthians)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Coimbatore Ecclesia</dc:creator>
  <cp:lastModifiedBy>Coimbatore Ecclesia</cp:lastModifiedBy>
  <cp:revision>50</cp:revision>
  <dcterms:created xsi:type="dcterms:W3CDTF">2023-11-18T16:30:03Z</dcterms:created>
  <dcterms:modified xsi:type="dcterms:W3CDTF">2024-12-30T02:35:24Z</dcterms:modified>
</cp:coreProperties>
</file>